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64" r:id="rId3"/>
    <p:sldId id="258" r:id="rId4"/>
    <p:sldId id="282" r:id="rId5"/>
    <p:sldId id="283" r:id="rId6"/>
    <p:sldId id="265" r:id="rId7"/>
    <p:sldId id="285" r:id="rId8"/>
    <p:sldId id="284" r:id="rId9"/>
    <p:sldId id="261" r:id="rId10"/>
  </p:sldIdLst>
  <p:sldSz cx="10691813" cy="7559675"/>
  <p:notesSz cx="7559675" cy="10691813"/>
  <p:embeddedFontLst>
    <p:embeddedFont>
      <p:font typeface="Merriweather" panose="020B0604020202020204" charset="-52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Fira Sans Condensed Medium" panose="020B0604020202020204" charset="0"/>
      <p:regular r:id="rId24"/>
      <p:bold r:id="rId25"/>
      <p:italic r:id="rId26"/>
      <p:boldItalic r:id="rId27"/>
    </p:embeddedFont>
    <p:embeddedFont>
      <p:font typeface="Merriweather Sans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CFF"/>
    <a:srgbClr val="6666FF"/>
    <a:srgbClr val="DBD045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2F43A9-73AA-4D2F-B5AF-807F95A74BF7}">
  <a:tblStyle styleId="{F12F43A9-73AA-4D2F-B5AF-807F95A74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3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4515" y="685800"/>
            <a:ext cx="4849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4bd0975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44bd0975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13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3c31d78a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3c31d78a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13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cee746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4cee746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60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339a6df7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98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339a6df7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slidesgo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9024" y="0"/>
            <a:ext cx="4002999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87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42150" y="2226300"/>
            <a:ext cx="7607700" cy="31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6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03875" y="5392750"/>
            <a:ext cx="6174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l="18619" b="18533"/>
          <a:stretch/>
        </p:blipFill>
        <p:spPr>
          <a:xfrm rot="5400000">
            <a:off x="1120375" y="-1135076"/>
            <a:ext cx="3945349" cy="622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 rot="5400000">
            <a:off x="3755162" y="628187"/>
            <a:ext cx="4033175" cy="98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396125" y="809475"/>
            <a:ext cx="9968100" cy="63855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61950" y="569400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t="16464" r="17491"/>
          <a:stretch/>
        </p:blipFill>
        <p:spPr>
          <a:xfrm>
            <a:off x="7911000" y="-100"/>
            <a:ext cx="2781001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rot="10800000">
            <a:off x="0" y="4071800"/>
            <a:ext cx="2857201" cy="3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396125" y="809475"/>
            <a:ext cx="9968100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61950" y="568800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r="25639"/>
          <a:stretch/>
        </p:blipFill>
        <p:spPr>
          <a:xfrm>
            <a:off x="7377326" y="0"/>
            <a:ext cx="3314676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3837"/>
          <a:stretch/>
        </p:blipFill>
        <p:spPr>
          <a:xfrm>
            <a:off x="-28876" y="0"/>
            <a:ext cx="4270749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361950" y="809475"/>
            <a:ext cx="9968100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127150" y="1108913"/>
            <a:ext cx="6437700" cy="16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1353600" y="2982263"/>
            <a:ext cx="7984800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3290900" y="5096000"/>
            <a:ext cx="411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9024" y="0"/>
            <a:ext cx="4002999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87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1155000" y="1431975"/>
            <a:ext cx="8382000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t="-130" r="4012" b="27535"/>
          <a:stretch/>
        </p:blipFill>
        <p:spPr>
          <a:xfrm rot="5400000">
            <a:off x="1433826" y="1875351"/>
            <a:ext cx="4235276" cy="71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350" y="-100"/>
            <a:ext cx="5864202" cy="75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470575" y="3779713"/>
            <a:ext cx="2859300" cy="1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3924975" y="6589800"/>
            <a:ext cx="2857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template was created by </a:t>
            </a:r>
            <a:r>
              <a:rPr lang="es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>
            <a:off x="7834800" y="-100"/>
            <a:ext cx="2857201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 l="21845" t="10667" r="45200" b="60146"/>
          <a:stretch/>
        </p:blipFill>
        <p:spPr>
          <a:xfrm rot="5400000">
            <a:off x="316063" y="-306312"/>
            <a:ext cx="1597524" cy="22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07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-10269" r="34200"/>
          <a:stretch/>
        </p:blipFill>
        <p:spPr>
          <a:xfrm>
            <a:off x="7301125" y="0"/>
            <a:ext cx="3390876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l="12717"/>
          <a:stretch/>
        </p:blipFill>
        <p:spPr>
          <a:xfrm>
            <a:off x="-2" y="0"/>
            <a:ext cx="3661149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361950" y="809475"/>
            <a:ext cx="9968100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361875" y="568375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2007300" y="2090450"/>
            <a:ext cx="6677400" cy="45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20"/>
            </a:lvl1pPr>
            <a:lvl2pPr marL="914400" lvl="1" indent="-264160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 sz="1620"/>
            </a:lvl2pPr>
            <a:lvl3pPr marL="1371600" lvl="2" indent="-264160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3pPr>
            <a:lvl4pPr marL="1828800" lvl="3" indent="-264160" rtl="0">
              <a:spcBef>
                <a:spcPts val="0"/>
              </a:spcBef>
              <a:spcAft>
                <a:spcPts val="0"/>
              </a:spcAft>
              <a:buSzPts val="560"/>
              <a:buChar char="●"/>
              <a:defRPr/>
            </a:lvl4pPr>
            <a:lvl5pPr marL="2286000" lvl="4" indent="-264160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/>
            </a:lvl5pPr>
            <a:lvl6pPr marL="2743200" lvl="5" indent="-264160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6pPr>
            <a:lvl7pPr marL="3200400" lvl="6" indent="-264160" rtl="0">
              <a:spcBef>
                <a:spcPts val="0"/>
              </a:spcBef>
              <a:spcAft>
                <a:spcPts val="0"/>
              </a:spcAft>
              <a:buSzPts val="560"/>
              <a:buChar char="●"/>
              <a:defRPr/>
            </a:lvl7pPr>
            <a:lvl8pPr marL="3657600" lvl="7" indent="-264159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/>
            </a:lvl8pPr>
            <a:lvl9pPr marL="4114800" lvl="8" indent="-264159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6689024" y="0"/>
            <a:ext cx="4002999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0" y="2"/>
            <a:ext cx="43787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10800000" flipH="1">
            <a:off x="1155000" y="1589026"/>
            <a:ext cx="8382000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927525" y="1589025"/>
            <a:ext cx="6761400" cy="45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9024" y="0"/>
            <a:ext cx="4002999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787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1155000" y="1431975"/>
            <a:ext cx="8382000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387263" y="1431975"/>
            <a:ext cx="791760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981163" y="2426504"/>
            <a:ext cx="47298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1190313" y="3136825"/>
            <a:ext cx="8311500" cy="27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 l="21160" b="13547"/>
          <a:stretch/>
        </p:blipFill>
        <p:spPr>
          <a:xfrm rot="5400000">
            <a:off x="1372513" y="-1416337"/>
            <a:ext cx="3822074" cy="66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 rot="5400000">
            <a:off x="3654112" y="527138"/>
            <a:ext cx="4235276" cy="98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>
            <a:off x="361950" y="632100"/>
            <a:ext cx="9968100" cy="6295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364475" y="1793150"/>
            <a:ext cx="9963000" cy="18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364475" y="3794995"/>
            <a:ext cx="99630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rot="10800000" flipH="1">
            <a:off x="7834800" y="4071800"/>
            <a:ext cx="2857201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flipH="1">
            <a:off x="0" y="-100"/>
            <a:ext cx="2857201" cy="3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361950" y="809475"/>
            <a:ext cx="9968100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61950" y="569400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1155000" y="1431975"/>
            <a:ext cx="8382000" cy="49635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1542150" y="2226300"/>
            <a:ext cx="7607700" cy="31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 smtClean="0"/>
              <a:t>PixelStorm</a:t>
            </a:r>
            <a:br>
              <a:rPr lang="es" sz="8000" dirty="0" smtClean="0"/>
            </a:br>
            <a:r>
              <a:rPr lang="en-US" sz="8000" dirty="0" smtClean="0">
                <a:solidFill>
                  <a:schemeClr val="dk2"/>
                </a:solidFill>
              </a:rPr>
              <a:t>GAME</a:t>
            </a:r>
            <a:endParaRPr sz="8000" dirty="0">
              <a:solidFill>
                <a:schemeClr val="dk2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000" y="858097"/>
            <a:ext cx="1080000" cy="1058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0"/>
          <p:cNvGrpSpPr/>
          <p:nvPr/>
        </p:nvGrpSpPr>
        <p:grpSpPr>
          <a:xfrm>
            <a:off x="5035823" y="1140669"/>
            <a:ext cx="620354" cy="569517"/>
            <a:chOff x="3760916" y="3439335"/>
            <a:chExt cx="534926" cy="493174"/>
          </a:xfrm>
        </p:grpSpPr>
        <p:sp>
          <p:nvSpPr>
            <p:cNvPr id="111" name="Google Shape;111;p20"/>
            <p:cNvSpPr/>
            <p:nvPr/>
          </p:nvSpPr>
          <p:spPr>
            <a:xfrm>
              <a:off x="3793138" y="3876617"/>
              <a:ext cx="29883" cy="55891"/>
            </a:xfrm>
            <a:custGeom>
              <a:avLst/>
              <a:gdLst/>
              <a:ahLst/>
              <a:cxnLst/>
              <a:rect l="l" t="t" r="r" b="b"/>
              <a:pathLst>
                <a:path w="856" h="1601" extrusionOk="0">
                  <a:moveTo>
                    <a:pt x="0" y="0"/>
                  </a:moveTo>
                  <a:lnTo>
                    <a:pt x="0" y="1181"/>
                  </a:lnTo>
                  <a:cubicBezTo>
                    <a:pt x="0" y="1461"/>
                    <a:pt x="214" y="1601"/>
                    <a:pt x="428" y="1601"/>
                  </a:cubicBezTo>
                  <a:cubicBezTo>
                    <a:pt x="642" y="1601"/>
                    <a:pt x="856" y="1461"/>
                    <a:pt x="856" y="1181"/>
                  </a:cubicBezTo>
                  <a:lnTo>
                    <a:pt x="856" y="0"/>
                  </a:lnTo>
                  <a:cubicBezTo>
                    <a:pt x="708" y="30"/>
                    <a:pt x="590" y="59"/>
                    <a:pt x="443" y="59"/>
                  </a:cubicBezTo>
                  <a:cubicBezTo>
                    <a:pt x="295" y="59"/>
                    <a:pt x="148" y="3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3760916" y="3784106"/>
              <a:ext cx="85809" cy="63955"/>
            </a:xfrm>
            <a:custGeom>
              <a:avLst/>
              <a:gdLst/>
              <a:ahLst/>
              <a:cxnLst/>
              <a:rect l="l" t="t" r="r" b="b"/>
              <a:pathLst>
                <a:path w="2458" h="1832" extrusionOk="0">
                  <a:moveTo>
                    <a:pt x="1324" y="0"/>
                  </a:moveTo>
                  <a:cubicBezTo>
                    <a:pt x="425" y="0"/>
                    <a:pt x="0" y="1350"/>
                    <a:pt x="1012" y="1765"/>
                  </a:cubicBezTo>
                  <a:cubicBezTo>
                    <a:pt x="1115" y="1809"/>
                    <a:pt x="1233" y="1831"/>
                    <a:pt x="1355" y="1831"/>
                  </a:cubicBezTo>
                  <a:cubicBezTo>
                    <a:pt x="1477" y="1831"/>
                    <a:pt x="1602" y="1809"/>
                    <a:pt x="1720" y="1765"/>
                  </a:cubicBezTo>
                  <a:cubicBezTo>
                    <a:pt x="2458" y="1440"/>
                    <a:pt x="2458" y="378"/>
                    <a:pt x="1720" y="83"/>
                  </a:cubicBezTo>
                  <a:cubicBezTo>
                    <a:pt x="1581" y="26"/>
                    <a:pt x="1448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3849797" y="3613919"/>
              <a:ext cx="367777" cy="171059"/>
            </a:xfrm>
            <a:custGeom>
              <a:avLst/>
              <a:gdLst/>
              <a:ahLst/>
              <a:cxnLst/>
              <a:rect l="l" t="t" r="r" b="b"/>
              <a:pathLst>
                <a:path w="10535" h="4900" extrusionOk="0">
                  <a:moveTo>
                    <a:pt x="0" y="1"/>
                  </a:moveTo>
                  <a:lnTo>
                    <a:pt x="0" y="3335"/>
                  </a:lnTo>
                  <a:cubicBezTo>
                    <a:pt x="0" y="3542"/>
                    <a:pt x="118" y="3748"/>
                    <a:pt x="325" y="3837"/>
                  </a:cubicBezTo>
                  <a:cubicBezTo>
                    <a:pt x="1903" y="4545"/>
                    <a:pt x="3585" y="4899"/>
                    <a:pt x="5267" y="4899"/>
                  </a:cubicBezTo>
                  <a:cubicBezTo>
                    <a:pt x="6949" y="4899"/>
                    <a:pt x="8631" y="4545"/>
                    <a:pt x="10210" y="3837"/>
                  </a:cubicBezTo>
                  <a:cubicBezTo>
                    <a:pt x="10416" y="3748"/>
                    <a:pt x="10534" y="3542"/>
                    <a:pt x="10534" y="3335"/>
                  </a:cubicBezTo>
                  <a:lnTo>
                    <a:pt x="10534" y="1"/>
                  </a:lnTo>
                  <a:lnTo>
                    <a:pt x="5902" y="1624"/>
                  </a:lnTo>
                  <a:cubicBezTo>
                    <a:pt x="5695" y="1683"/>
                    <a:pt x="5489" y="1742"/>
                    <a:pt x="5282" y="1742"/>
                  </a:cubicBezTo>
                  <a:cubicBezTo>
                    <a:pt x="5046" y="1742"/>
                    <a:pt x="4839" y="1712"/>
                    <a:pt x="4633" y="16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3772541" y="3439335"/>
              <a:ext cx="523301" cy="315761"/>
            </a:xfrm>
            <a:custGeom>
              <a:avLst/>
              <a:gdLst/>
              <a:ahLst/>
              <a:cxnLst/>
              <a:rect l="l" t="t" r="r" b="b"/>
              <a:pathLst>
                <a:path w="14990" h="9045" extrusionOk="0">
                  <a:moveTo>
                    <a:pt x="7495" y="0"/>
                  </a:moveTo>
                  <a:cubicBezTo>
                    <a:pt x="7377" y="0"/>
                    <a:pt x="7259" y="15"/>
                    <a:pt x="7141" y="45"/>
                  </a:cubicBezTo>
                  <a:lnTo>
                    <a:pt x="502" y="2405"/>
                  </a:lnTo>
                  <a:cubicBezTo>
                    <a:pt x="0" y="2582"/>
                    <a:pt x="0" y="3290"/>
                    <a:pt x="502" y="3467"/>
                  </a:cubicBezTo>
                  <a:lnTo>
                    <a:pt x="620" y="3497"/>
                  </a:lnTo>
                  <a:lnTo>
                    <a:pt x="620" y="9044"/>
                  </a:lnTo>
                  <a:cubicBezTo>
                    <a:pt x="767" y="9015"/>
                    <a:pt x="915" y="9015"/>
                    <a:pt x="1062" y="9015"/>
                  </a:cubicBezTo>
                  <a:cubicBezTo>
                    <a:pt x="1106" y="9006"/>
                    <a:pt x="1149" y="9003"/>
                    <a:pt x="1191" y="9003"/>
                  </a:cubicBezTo>
                  <a:cubicBezTo>
                    <a:pt x="1294" y="9003"/>
                    <a:pt x="1392" y="9023"/>
                    <a:pt x="1475" y="9044"/>
                  </a:cubicBezTo>
                  <a:lnTo>
                    <a:pt x="1475" y="3822"/>
                  </a:lnTo>
                  <a:lnTo>
                    <a:pt x="7170" y="5828"/>
                  </a:lnTo>
                  <a:cubicBezTo>
                    <a:pt x="7274" y="5858"/>
                    <a:pt x="7392" y="5872"/>
                    <a:pt x="7513" y="5872"/>
                  </a:cubicBezTo>
                  <a:cubicBezTo>
                    <a:pt x="7635" y="5872"/>
                    <a:pt x="7761" y="5858"/>
                    <a:pt x="7879" y="5828"/>
                  </a:cubicBezTo>
                  <a:lnTo>
                    <a:pt x="14518" y="3467"/>
                  </a:lnTo>
                  <a:cubicBezTo>
                    <a:pt x="14990" y="3290"/>
                    <a:pt x="14990" y="2582"/>
                    <a:pt x="14518" y="2405"/>
                  </a:cubicBezTo>
                  <a:lnTo>
                    <a:pt x="14488" y="2405"/>
                  </a:lnTo>
                  <a:lnTo>
                    <a:pt x="7849" y="45"/>
                  </a:lnTo>
                  <a:cubicBezTo>
                    <a:pt x="7731" y="15"/>
                    <a:pt x="7613" y="0"/>
                    <a:pt x="7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8"/>
          <p:cNvSpPr txBox="1">
            <a:spLocks noGrp="1"/>
          </p:cNvSpPr>
          <p:nvPr>
            <p:ph type="title"/>
          </p:nvPr>
        </p:nvSpPr>
        <p:spPr>
          <a:xfrm>
            <a:off x="369435" y="370728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 smtClean="0"/>
              <a:t>Table of Contents</a:t>
            </a:r>
            <a:endParaRPr sz="3600" dirty="0"/>
          </a:p>
        </p:txBody>
      </p:sp>
      <p:pic>
        <p:nvPicPr>
          <p:cNvPr id="558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222" y="1669640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reeform 28"/>
          <p:cNvSpPr/>
          <p:nvPr/>
        </p:nvSpPr>
        <p:spPr>
          <a:xfrm>
            <a:off x="1194733" y="2063665"/>
            <a:ext cx="3813306" cy="625113"/>
          </a:xfrm>
          <a:custGeom>
            <a:avLst/>
            <a:gdLst/>
            <a:ahLst/>
            <a:cxnLst/>
            <a:rect l="l" t="t" r="r" b="b"/>
            <a:pathLst>
              <a:path w="3813306" h="625113">
                <a:moveTo>
                  <a:pt x="3195474" y="473484"/>
                </a:moveTo>
                <a:cubicBezTo>
                  <a:pt x="3183478" y="474468"/>
                  <a:pt x="3170495" y="475819"/>
                  <a:pt x="3156527" y="477538"/>
                </a:cubicBezTo>
                <a:cubicBezTo>
                  <a:pt x="3142559" y="479257"/>
                  <a:pt x="3131960" y="481264"/>
                  <a:pt x="3124729" y="483560"/>
                </a:cubicBezTo>
                <a:cubicBezTo>
                  <a:pt x="3115855" y="486343"/>
                  <a:pt x="3109077" y="490397"/>
                  <a:pt x="3104393" y="495721"/>
                </a:cubicBezTo>
                <a:cubicBezTo>
                  <a:pt x="3099710" y="501045"/>
                  <a:pt x="3097368" y="508048"/>
                  <a:pt x="3097368" y="516729"/>
                </a:cubicBezTo>
                <a:cubicBezTo>
                  <a:pt x="3097368" y="522463"/>
                  <a:pt x="3097861" y="527131"/>
                  <a:pt x="3098847" y="530735"/>
                </a:cubicBezTo>
                <a:cubicBezTo>
                  <a:pt x="3099833" y="534339"/>
                  <a:pt x="3102298" y="537779"/>
                  <a:pt x="3106242" y="541055"/>
                </a:cubicBezTo>
                <a:cubicBezTo>
                  <a:pt x="3110022" y="544332"/>
                  <a:pt x="3114541" y="546748"/>
                  <a:pt x="3119799" y="548304"/>
                </a:cubicBezTo>
                <a:cubicBezTo>
                  <a:pt x="3125058" y="549860"/>
                  <a:pt x="3133274" y="550638"/>
                  <a:pt x="3144449" y="550638"/>
                </a:cubicBezTo>
                <a:cubicBezTo>
                  <a:pt x="3153323" y="550638"/>
                  <a:pt x="3162320" y="548836"/>
                  <a:pt x="3171440" y="545232"/>
                </a:cubicBezTo>
                <a:cubicBezTo>
                  <a:pt x="3180561" y="541629"/>
                  <a:pt x="3188572" y="536878"/>
                  <a:pt x="3195474" y="530980"/>
                </a:cubicBezTo>
                <a:close/>
                <a:moveTo>
                  <a:pt x="865909" y="454225"/>
                </a:moveTo>
                <a:cubicBezTo>
                  <a:pt x="901469" y="454225"/>
                  <a:pt x="937028" y="454225"/>
                  <a:pt x="972588" y="454225"/>
                </a:cubicBezTo>
                <a:cubicBezTo>
                  <a:pt x="972588" y="454225"/>
                  <a:pt x="972588" y="454226"/>
                  <a:pt x="972588" y="454226"/>
                </a:cubicBezTo>
                <a:cubicBezTo>
                  <a:pt x="958352" y="507024"/>
                  <a:pt x="944117" y="559821"/>
                  <a:pt x="929882" y="612619"/>
                </a:cubicBezTo>
                <a:cubicBezTo>
                  <a:pt x="894322" y="612619"/>
                  <a:pt x="858762" y="612619"/>
                  <a:pt x="823202" y="612619"/>
                </a:cubicBezTo>
                <a:cubicBezTo>
                  <a:pt x="837438" y="559821"/>
                  <a:pt x="851674" y="507023"/>
                  <a:pt x="865909" y="454225"/>
                </a:cubicBezTo>
                <a:close/>
                <a:moveTo>
                  <a:pt x="2824385" y="373407"/>
                </a:moveTo>
                <a:cubicBezTo>
                  <a:pt x="2807294" y="373407"/>
                  <a:pt x="2793244" y="377844"/>
                  <a:pt x="2782234" y="386718"/>
                </a:cubicBezTo>
                <a:cubicBezTo>
                  <a:pt x="2771224" y="395592"/>
                  <a:pt x="2765061" y="409806"/>
                  <a:pt x="2763747" y="429362"/>
                </a:cubicBezTo>
                <a:lnTo>
                  <a:pt x="2878860" y="429362"/>
                </a:lnTo>
                <a:cubicBezTo>
                  <a:pt x="2878367" y="410792"/>
                  <a:pt x="2873766" y="396824"/>
                  <a:pt x="2865057" y="387457"/>
                </a:cubicBezTo>
                <a:cubicBezTo>
                  <a:pt x="2856347" y="378090"/>
                  <a:pt x="2842790" y="373407"/>
                  <a:pt x="2824385" y="373407"/>
                </a:cubicBezTo>
                <a:close/>
                <a:moveTo>
                  <a:pt x="1558788" y="326572"/>
                </a:moveTo>
                <a:lnTo>
                  <a:pt x="1647773" y="326572"/>
                </a:lnTo>
                <a:lnTo>
                  <a:pt x="1647773" y="463871"/>
                </a:lnTo>
                <a:cubicBezTo>
                  <a:pt x="1647773" y="477839"/>
                  <a:pt x="1648225" y="489466"/>
                  <a:pt x="1649129" y="498750"/>
                </a:cubicBezTo>
                <a:cubicBezTo>
                  <a:pt x="1650032" y="508035"/>
                  <a:pt x="1652128" y="515718"/>
                  <a:pt x="1655414" y="521798"/>
                </a:cubicBezTo>
                <a:cubicBezTo>
                  <a:pt x="1658537" y="527878"/>
                  <a:pt x="1663261" y="532315"/>
                  <a:pt x="1669588" y="535109"/>
                </a:cubicBezTo>
                <a:cubicBezTo>
                  <a:pt x="1675915" y="537902"/>
                  <a:pt x="1684747" y="539299"/>
                  <a:pt x="1696086" y="539299"/>
                </a:cubicBezTo>
                <a:cubicBezTo>
                  <a:pt x="1703645" y="539299"/>
                  <a:pt x="1712026" y="537902"/>
                  <a:pt x="1721229" y="535109"/>
                </a:cubicBezTo>
                <a:cubicBezTo>
                  <a:pt x="1730431" y="532315"/>
                  <a:pt x="1739305" y="528207"/>
                  <a:pt x="1747850" y="522784"/>
                </a:cubicBezTo>
                <a:lnTo>
                  <a:pt x="1747850" y="326572"/>
                </a:lnTo>
                <a:lnTo>
                  <a:pt x="1836836" y="326572"/>
                </a:lnTo>
                <a:lnTo>
                  <a:pt x="1836836" y="603388"/>
                </a:lnTo>
                <a:lnTo>
                  <a:pt x="1747850" y="603388"/>
                </a:lnTo>
                <a:lnTo>
                  <a:pt x="1747850" y="572823"/>
                </a:lnTo>
                <a:cubicBezTo>
                  <a:pt x="1731438" y="585312"/>
                  <a:pt x="1716421" y="594802"/>
                  <a:pt x="1702799" y="601293"/>
                </a:cubicBezTo>
                <a:cubicBezTo>
                  <a:pt x="1689178" y="607784"/>
                  <a:pt x="1672931" y="611030"/>
                  <a:pt x="1654059" y="611030"/>
                </a:cubicBezTo>
                <a:cubicBezTo>
                  <a:pt x="1623531" y="611030"/>
                  <a:pt x="1600021" y="602238"/>
                  <a:pt x="1583528" y="584654"/>
                </a:cubicBezTo>
                <a:cubicBezTo>
                  <a:pt x="1567034" y="567071"/>
                  <a:pt x="1558788" y="541107"/>
                  <a:pt x="1558788" y="506761"/>
                </a:cubicBezTo>
                <a:close/>
                <a:moveTo>
                  <a:pt x="2102698" y="325586"/>
                </a:moveTo>
                <a:cubicBezTo>
                  <a:pt x="2105813" y="325586"/>
                  <a:pt x="2109338" y="325669"/>
                  <a:pt x="2113275" y="325833"/>
                </a:cubicBezTo>
                <a:cubicBezTo>
                  <a:pt x="2117211" y="325997"/>
                  <a:pt x="2120654" y="326244"/>
                  <a:pt x="2123604" y="326572"/>
                </a:cubicBezTo>
                <a:lnTo>
                  <a:pt x="2123604" y="411121"/>
                </a:lnTo>
                <a:lnTo>
                  <a:pt x="2115736" y="411121"/>
                </a:lnTo>
                <a:cubicBezTo>
                  <a:pt x="2111964" y="409806"/>
                  <a:pt x="2105896" y="408820"/>
                  <a:pt x="2097534" y="408163"/>
                </a:cubicBezTo>
                <a:cubicBezTo>
                  <a:pt x="2089171" y="407506"/>
                  <a:pt x="2082202" y="407177"/>
                  <a:pt x="2076628" y="407177"/>
                </a:cubicBezTo>
                <a:cubicBezTo>
                  <a:pt x="2064002" y="407177"/>
                  <a:pt x="2052852" y="407999"/>
                  <a:pt x="2043177" y="409642"/>
                </a:cubicBezTo>
                <a:cubicBezTo>
                  <a:pt x="2033502" y="411285"/>
                  <a:pt x="2023090" y="414079"/>
                  <a:pt x="2011941" y="418023"/>
                </a:cubicBezTo>
                <a:lnTo>
                  <a:pt x="2011941" y="603388"/>
                </a:lnTo>
                <a:lnTo>
                  <a:pt x="1922956" y="603388"/>
                </a:lnTo>
                <a:lnTo>
                  <a:pt x="1922956" y="326572"/>
                </a:lnTo>
                <a:lnTo>
                  <a:pt x="2011941" y="326572"/>
                </a:lnTo>
                <a:lnTo>
                  <a:pt x="2011941" y="367244"/>
                </a:lnTo>
                <a:cubicBezTo>
                  <a:pt x="2031453" y="350483"/>
                  <a:pt x="2048424" y="339349"/>
                  <a:pt x="2062853" y="333844"/>
                </a:cubicBezTo>
                <a:cubicBezTo>
                  <a:pt x="2077282" y="328339"/>
                  <a:pt x="2090564" y="325586"/>
                  <a:pt x="2102698" y="325586"/>
                </a:cubicBezTo>
                <a:close/>
                <a:moveTo>
                  <a:pt x="3540076" y="318931"/>
                </a:moveTo>
                <a:cubicBezTo>
                  <a:pt x="3558293" y="318931"/>
                  <a:pt x="3574377" y="322998"/>
                  <a:pt x="3588328" y="331133"/>
                </a:cubicBezTo>
                <a:cubicBezTo>
                  <a:pt x="3602278" y="339267"/>
                  <a:pt x="3613192" y="351222"/>
                  <a:pt x="3621069" y="366998"/>
                </a:cubicBezTo>
                <a:cubicBezTo>
                  <a:pt x="3638791" y="352044"/>
                  <a:pt x="3656021" y="340294"/>
                  <a:pt x="3672758" y="331749"/>
                </a:cubicBezTo>
                <a:cubicBezTo>
                  <a:pt x="3689496" y="323204"/>
                  <a:pt x="3705905" y="318931"/>
                  <a:pt x="3721987" y="318931"/>
                </a:cubicBezTo>
                <a:cubicBezTo>
                  <a:pt x="3751851" y="318931"/>
                  <a:pt x="3774537" y="327887"/>
                  <a:pt x="3790045" y="345799"/>
                </a:cubicBezTo>
                <a:cubicBezTo>
                  <a:pt x="3805552" y="363711"/>
                  <a:pt x="3813306" y="389511"/>
                  <a:pt x="3813306" y="423199"/>
                </a:cubicBezTo>
                <a:lnTo>
                  <a:pt x="3813306" y="603388"/>
                </a:lnTo>
                <a:lnTo>
                  <a:pt x="3724320" y="603388"/>
                </a:lnTo>
                <a:lnTo>
                  <a:pt x="3724320" y="465104"/>
                </a:lnTo>
                <a:cubicBezTo>
                  <a:pt x="3724320" y="451464"/>
                  <a:pt x="3724033" y="439961"/>
                  <a:pt x="3723458" y="430594"/>
                </a:cubicBezTo>
                <a:cubicBezTo>
                  <a:pt x="3722882" y="421227"/>
                  <a:pt x="3721116" y="413586"/>
                  <a:pt x="3718158" y="407670"/>
                </a:cubicBezTo>
                <a:cubicBezTo>
                  <a:pt x="3715364" y="401754"/>
                  <a:pt x="3710927" y="397440"/>
                  <a:pt x="3704847" y="394729"/>
                </a:cubicBezTo>
                <a:cubicBezTo>
                  <a:pt x="3698767" y="392017"/>
                  <a:pt x="3690222" y="390662"/>
                  <a:pt x="3679212" y="390662"/>
                </a:cubicBezTo>
                <a:cubicBezTo>
                  <a:pt x="3671817" y="390662"/>
                  <a:pt x="3664586" y="391935"/>
                  <a:pt x="3657520" y="394482"/>
                </a:cubicBezTo>
                <a:cubicBezTo>
                  <a:pt x="3650454" y="397029"/>
                  <a:pt x="3641826" y="401261"/>
                  <a:pt x="3631638" y="407177"/>
                </a:cubicBezTo>
                <a:lnTo>
                  <a:pt x="3631638" y="603388"/>
                </a:lnTo>
                <a:lnTo>
                  <a:pt x="3542652" y="603388"/>
                </a:lnTo>
                <a:lnTo>
                  <a:pt x="3542652" y="465104"/>
                </a:lnTo>
                <a:cubicBezTo>
                  <a:pt x="3542652" y="451628"/>
                  <a:pt x="3542324" y="440166"/>
                  <a:pt x="3541666" y="430717"/>
                </a:cubicBezTo>
                <a:cubicBezTo>
                  <a:pt x="3541009" y="421268"/>
                  <a:pt x="3539202" y="413586"/>
                  <a:pt x="3536244" y="407670"/>
                </a:cubicBezTo>
                <a:cubicBezTo>
                  <a:pt x="3533286" y="401754"/>
                  <a:pt x="3528808" y="397440"/>
                  <a:pt x="3522809" y="394729"/>
                </a:cubicBezTo>
                <a:cubicBezTo>
                  <a:pt x="3516812" y="392017"/>
                  <a:pt x="3508389" y="390662"/>
                  <a:pt x="3497544" y="390662"/>
                </a:cubicBezTo>
                <a:cubicBezTo>
                  <a:pt x="3488834" y="390662"/>
                  <a:pt x="3480371" y="392428"/>
                  <a:pt x="3472154" y="395961"/>
                </a:cubicBezTo>
                <a:cubicBezTo>
                  <a:pt x="3463938" y="399494"/>
                  <a:pt x="3456543" y="403233"/>
                  <a:pt x="3449970" y="407177"/>
                </a:cubicBezTo>
                <a:lnTo>
                  <a:pt x="3449970" y="603388"/>
                </a:lnTo>
                <a:lnTo>
                  <a:pt x="3360985" y="603388"/>
                </a:lnTo>
                <a:lnTo>
                  <a:pt x="3360985" y="326572"/>
                </a:lnTo>
                <a:lnTo>
                  <a:pt x="3449970" y="326572"/>
                </a:lnTo>
                <a:lnTo>
                  <a:pt x="3449970" y="357138"/>
                </a:lnTo>
                <a:cubicBezTo>
                  <a:pt x="3465235" y="345142"/>
                  <a:pt x="3479842" y="335775"/>
                  <a:pt x="3493792" y="329037"/>
                </a:cubicBezTo>
                <a:cubicBezTo>
                  <a:pt x="3507742" y="322300"/>
                  <a:pt x="3523170" y="318931"/>
                  <a:pt x="3540076" y="318931"/>
                </a:cubicBezTo>
                <a:close/>
                <a:moveTo>
                  <a:pt x="3140505" y="318685"/>
                </a:moveTo>
                <a:cubicBezTo>
                  <a:pt x="3190955" y="318685"/>
                  <a:pt x="3227395" y="326449"/>
                  <a:pt x="3249826" y="341979"/>
                </a:cubicBezTo>
                <a:cubicBezTo>
                  <a:pt x="3272257" y="357508"/>
                  <a:pt x="3283473" y="381870"/>
                  <a:pt x="3283473" y="415065"/>
                </a:cubicBezTo>
                <a:lnTo>
                  <a:pt x="3283473" y="603388"/>
                </a:lnTo>
                <a:lnTo>
                  <a:pt x="3195474" y="603388"/>
                </a:lnTo>
                <a:lnTo>
                  <a:pt x="3195474" y="574055"/>
                </a:lnTo>
                <a:cubicBezTo>
                  <a:pt x="3190708" y="577670"/>
                  <a:pt x="3184792" y="582025"/>
                  <a:pt x="3177726" y="587119"/>
                </a:cubicBezTo>
                <a:cubicBezTo>
                  <a:pt x="3170660" y="592214"/>
                  <a:pt x="3164004" y="596240"/>
                  <a:pt x="3157760" y="599198"/>
                </a:cubicBezTo>
                <a:cubicBezTo>
                  <a:pt x="3149050" y="603142"/>
                  <a:pt x="3140012" y="606059"/>
                  <a:pt x="3130645" y="607948"/>
                </a:cubicBezTo>
                <a:cubicBezTo>
                  <a:pt x="3121278" y="609838"/>
                  <a:pt x="3111008" y="610783"/>
                  <a:pt x="3099833" y="610783"/>
                </a:cubicBezTo>
                <a:cubicBezTo>
                  <a:pt x="3073540" y="610783"/>
                  <a:pt x="3051520" y="602649"/>
                  <a:pt x="3033772" y="586380"/>
                </a:cubicBezTo>
                <a:cubicBezTo>
                  <a:pt x="3016024" y="570111"/>
                  <a:pt x="3007150" y="549323"/>
                  <a:pt x="3007150" y="524016"/>
                </a:cubicBezTo>
                <a:cubicBezTo>
                  <a:pt x="3007150" y="503804"/>
                  <a:pt x="3011669" y="487288"/>
                  <a:pt x="3020708" y="474470"/>
                </a:cubicBezTo>
                <a:cubicBezTo>
                  <a:pt x="3029746" y="461653"/>
                  <a:pt x="3042564" y="451546"/>
                  <a:pt x="3059161" y="444151"/>
                </a:cubicBezTo>
                <a:cubicBezTo>
                  <a:pt x="3075594" y="436756"/>
                  <a:pt x="3095971" y="431498"/>
                  <a:pt x="3120292" y="428376"/>
                </a:cubicBezTo>
                <a:cubicBezTo>
                  <a:pt x="3144613" y="425253"/>
                  <a:pt x="3169838" y="422953"/>
                  <a:pt x="3195967" y="421474"/>
                </a:cubicBezTo>
                <a:lnTo>
                  <a:pt x="3195967" y="419995"/>
                </a:lnTo>
                <a:cubicBezTo>
                  <a:pt x="3195967" y="404712"/>
                  <a:pt x="3189722" y="394154"/>
                  <a:pt x="3177233" y="388320"/>
                </a:cubicBezTo>
                <a:cubicBezTo>
                  <a:pt x="3164744" y="382486"/>
                  <a:pt x="3146339" y="379569"/>
                  <a:pt x="3122018" y="379569"/>
                </a:cubicBezTo>
                <a:cubicBezTo>
                  <a:pt x="3107392" y="379569"/>
                  <a:pt x="3091781" y="382157"/>
                  <a:pt x="3075183" y="387334"/>
                </a:cubicBezTo>
                <a:cubicBezTo>
                  <a:pt x="3058586" y="392510"/>
                  <a:pt x="3046672" y="396495"/>
                  <a:pt x="3039441" y="399289"/>
                </a:cubicBezTo>
                <a:lnTo>
                  <a:pt x="3031307" y="399289"/>
                </a:lnTo>
                <a:lnTo>
                  <a:pt x="3031307" y="332488"/>
                </a:lnTo>
                <a:cubicBezTo>
                  <a:pt x="3040674" y="330023"/>
                  <a:pt x="3055915" y="327107"/>
                  <a:pt x="3077032" y="323738"/>
                </a:cubicBezTo>
                <a:cubicBezTo>
                  <a:pt x="3098149" y="320369"/>
                  <a:pt x="3119306" y="318685"/>
                  <a:pt x="3140505" y="318685"/>
                </a:cubicBezTo>
                <a:close/>
                <a:moveTo>
                  <a:pt x="2831533" y="317945"/>
                </a:moveTo>
                <a:cubicBezTo>
                  <a:pt x="2876560" y="317945"/>
                  <a:pt x="2910412" y="329325"/>
                  <a:pt x="2933090" y="352085"/>
                </a:cubicBezTo>
                <a:cubicBezTo>
                  <a:pt x="2955767" y="374845"/>
                  <a:pt x="2967106" y="407588"/>
                  <a:pt x="2967106" y="450314"/>
                </a:cubicBezTo>
                <a:lnTo>
                  <a:pt x="2967106" y="481372"/>
                </a:lnTo>
                <a:lnTo>
                  <a:pt x="2763993" y="481372"/>
                </a:lnTo>
                <a:cubicBezTo>
                  <a:pt x="2765308" y="503064"/>
                  <a:pt x="2773565" y="519661"/>
                  <a:pt x="2788766" y="531165"/>
                </a:cubicBezTo>
                <a:cubicBezTo>
                  <a:pt x="2803967" y="542668"/>
                  <a:pt x="2826357" y="548419"/>
                  <a:pt x="2855936" y="548419"/>
                </a:cubicBezTo>
                <a:cubicBezTo>
                  <a:pt x="2874670" y="548419"/>
                  <a:pt x="2892829" y="545051"/>
                  <a:pt x="2910412" y="538313"/>
                </a:cubicBezTo>
                <a:cubicBezTo>
                  <a:pt x="2927996" y="531575"/>
                  <a:pt x="2941881" y="524345"/>
                  <a:pt x="2952070" y="516621"/>
                </a:cubicBezTo>
                <a:lnTo>
                  <a:pt x="2961930" y="516621"/>
                </a:lnTo>
                <a:lnTo>
                  <a:pt x="2961930" y="587859"/>
                </a:lnTo>
                <a:cubicBezTo>
                  <a:pt x="2941881" y="595911"/>
                  <a:pt x="2922983" y="601745"/>
                  <a:pt x="2905236" y="605360"/>
                </a:cubicBezTo>
                <a:cubicBezTo>
                  <a:pt x="2887488" y="608975"/>
                  <a:pt x="2867850" y="610783"/>
                  <a:pt x="2846323" y="610783"/>
                </a:cubicBezTo>
                <a:cubicBezTo>
                  <a:pt x="2790779" y="610783"/>
                  <a:pt x="2748217" y="598294"/>
                  <a:pt x="2718638" y="573316"/>
                </a:cubicBezTo>
                <a:cubicBezTo>
                  <a:pt x="2689058" y="548337"/>
                  <a:pt x="2674268" y="512760"/>
                  <a:pt x="2674268" y="466583"/>
                </a:cubicBezTo>
                <a:cubicBezTo>
                  <a:pt x="2674268" y="420899"/>
                  <a:pt x="2688278" y="384705"/>
                  <a:pt x="2716296" y="358001"/>
                </a:cubicBezTo>
                <a:cubicBezTo>
                  <a:pt x="2744314" y="331297"/>
                  <a:pt x="2782727" y="317945"/>
                  <a:pt x="2831533" y="317945"/>
                </a:cubicBezTo>
                <a:close/>
                <a:moveTo>
                  <a:pt x="1305175" y="297979"/>
                </a:moveTo>
                <a:cubicBezTo>
                  <a:pt x="1293179" y="297979"/>
                  <a:pt x="1281881" y="300115"/>
                  <a:pt x="1271282" y="304388"/>
                </a:cubicBezTo>
                <a:cubicBezTo>
                  <a:pt x="1260683" y="308660"/>
                  <a:pt x="1250946" y="315727"/>
                  <a:pt x="1242072" y="325586"/>
                </a:cubicBezTo>
                <a:cubicBezTo>
                  <a:pt x="1233856" y="334789"/>
                  <a:pt x="1227159" y="347484"/>
                  <a:pt x="1221983" y="363670"/>
                </a:cubicBezTo>
                <a:cubicBezTo>
                  <a:pt x="1216806" y="379857"/>
                  <a:pt x="1214218" y="398632"/>
                  <a:pt x="1214218" y="419995"/>
                </a:cubicBezTo>
                <a:cubicBezTo>
                  <a:pt x="1214218" y="441851"/>
                  <a:pt x="1216724" y="460461"/>
                  <a:pt x="1221736" y="475826"/>
                </a:cubicBezTo>
                <a:cubicBezTo>
                  <a:pt x="1226748" y="491191"/>
                  <a:pt x="1233363" y="503721"/>
                  <a:pt x="1241579" y="513417"/>
                </a:cubicBezTo>
                <a:cubicBezTo>
                  <a:pt x="1249796" y="523112"/>
                  <a:pt x="1259409" y="530261"/>
                  <a:pt x="1270419" y="534862"/>
                </a:cubicBezTo>
                <a:cubicBezTo>
                  <a:pt x="1281429" y="539463"/>
                  <a:pt x="1293015" y="541764"/>
                  <a:pt x="1305175" y="541764"/>
                </a:cubicBezTo>
                <a:cubicBezTo>
                  <a:pt x="1317336" y="541764"/>
                  <a:pt x="1328921" y="539422"/>
                  <a:pt x="1339931" y="534739"/>
                </a:cubicBezTo>
                <a:cubicBezTo>
                  <a:pt x="1350941" y="530055"/>
                  <a:pt x="1360555" y="522784"/>
                  <a:pt x="1368771" y="512924"/>
                </a:cubicBezTo>
                <a:cubicBezTo>
                  <a:pt x="1377974" y="501749"/>
                  <a:pt x="1384794" y="488562"/>
                  <a:pt x="1389231" y="473361"/>
                </a:cubicBezTo>
                <a:cubicBezTo>
                  <a:pt x="1393667" y="458161"/>
                  <a:pt x="1395886" y="440290"/>
                  <a:pt x="1395886" y="419748"/>
                </a:cubicBezTo>
                <a:cubicBezTo>
                  <a:pt x="1395886" y="397728"/>
                  <a:pt x="1393339" y="378994"/>
                  <a:pt x="1388245" y="363547"/>
                </a:cubicBezTo>
                <a:cubicBezTo>
                  <a:pt x="1383150" y="348100"/>
                  <a:pt x="1376495" y="335611"/>
                  <a:pt x="1368278" y="326079"/>
                </a:cubicBezTo>
                <a:cubicBezTo>
                  <a:pt x="1359897" y="316220"/>
                  <a:pt x="1350243" y="309071"/>
                  <a:pt x="1339315" y="304634"/>
                </a:cubicBezTo>
                <a:cubicBezTo>
                  <a:pt x="1328387" y="300197"/>
                  <a:pt x="1317007" y="297979"/>
                  <a:pt x="1305175" y="297979"/>
                </a:cubicBezTo>
                <a:close/>
                <a:moveTo>
                  <a:pt x="2319783" y="236355"/>
                </a:moveTo>
                <a:lnTo>
                  <a:pt x="2643679" y="236355"/>
                </a:lnTo>
                <a:lnTo>
                  <a:pt x="2643679" y="307346"/>
                </a:lnTo>
                <a:lnTo>
                  <a:pt x="2529059" y="307346"/>
                </a:lnTo>
                <a:lnTo>
                  <a:pt x="2529059" y="603388"/>
                </a:lnTo>
                <a:lnTo>
                  <a:pt x="2434404" y="603388"/>
                </a:lnTo>
                <a:lnTo>
                  <a:pt x="2434404" y="307346"/>
                </a:lnTo>
                <a:lnTo>
                  <a:pt x="2319783" y="307346"/>
                </a:lnTo>
                <a:close/>
                <a:moveTo>
                  <a:pt x="1304929" y="228713"/>
                </a:moveTo>
                <a:cubicBezTo>
                  <a:pt x="1363759" y="228713"/>
                  <a:pt x="1410018" y="245845"/>
                  <a:pt x="1443706" y="280108"/>
                </a:cubicBezTo>
                <a:cubicBezTo>
                  <a:pt x="1477394" y="314371"/>
                  <a:pt x="1494238" y="361000"/>
                  <a:pt x="1494238" y="419995"/>
                </a:cubicBezTo>
                <a:cubicBezTo>
                  <a:pt x="1494238" y="478497"/>
                  <a:pt x="1477476" y="524961"/>
                  <a:pt x="1443953" y="559389"/>
                </a:cubicBezTo>
                <a:cubicBezTo>
                  <a:pt x="1410429" y="593816"/>
                  <a:pt x="1364088" y="611030"/>
                  <a:pt x="1304929" y="611030"/>
                </a:cubicBezTo>
                <a:cubicBezTo>
                  <a:pt x="1245934" y="611030"/>
                  <a:pt x="1199675" y="593816"/>
                  <a:pt x="1166151" y="559389"/>
                </a:cubicBezTo>
                <a:cubicBezTo>
                  <a:pt x="1132628" y="524961"/>
                  <a:pt x="1115866" y="478497"/>
                  <a:pt x="1115866" y="419995"/>
                </a:cubicBezTo>
                <a:cubicBezTo>
                  <a:pt x="1115866" y="361000"/>
                  <a:pt x="1132628" y="314371"/>
                  <a:pt x="1166151" y="280108"/>
                </a:cubicBezTo>
                <a:cubicBezTo>
                  <a:pt x="1199675" y="245845"/>
                  <a:pt x="1245934" y="228713"/>
                  <a:pt x="1304929" y="228713"/>
                </a:cubicBezTo>
                <a:close/>
                <a:moveTo>
                  <a:pt x="248332" y="110836"/>
                </a:moveTo>
                <a:cubicBezTo>
                  <a:pt x="233357" y="110836"/>
                  <a:pt x="218249" y="120365"/>
                  <a:pt x="203009" y="139423"/>
                </a:cubicBezTo>
                <a:cubicBezTo>
                  <a:pt x="187769" y="158481"/>
                  <a:pt x="173490" y="185725"/>
                  <a:pt x="160171" y="221155"/>
                </a:cubicBezTo>
                <a:cubicBezTo>
                  <a:pt x="148485" y="252025"/>
                  <a:pt x="138523" y="285781"/>
                  <a:pt x="130286" y="322422"/>
                </a:cubicBezTo>
                <a:cubicBezTo>
                  <a:pt x="122049" y="359062"/>
                  <a:pt x="116315" y="392281"/>
                  <a:pt x="113086" y="422076"/>
                </a:cubicBezTo>
                <a:cubicBezTo>
                  <a:pt x="109653" y="453748"/>
                  <a:pt x="111109" y="477033"/>
                  <a:pt x="117456" y="491931"/>
                </a:cubicBezTo>
                <a:cubicBezTo>
                  <a:pt x="123802" y="506829"/>
                  <a:pt x="135505" y="514277"/>
                  <a:pt x="152565" y="514277"/>
                </a:cubicBezTo>
                <a:cubicBezTo>
                  <a:pt x="168867" y="514277"/>
                  <a:pt x="184401" y="503876"/>
                  <a:pt x="199167" y="483073"/>
                </a:cubicBezTo>
                <a:cubicBezTo>
                  <a:pt x="213933" y="462271"/>
                  <a:pt x="227312" y="435899"/>
                  <a:pt x="239304" y="403958"/>
                </a:cubicBezTo>
                <a:cubicBezTo>
                  <a:pt x="250495" y="374163"/>
                  <a:pt x="260268" y="341281"/>
                  <a:pt x="268621" y="305311"/>
                </a:cubicBezTo>
                <a:cubicBezTo>
                  <a:pt x="276975" y="269342"/>
                  <a:pt x="282898" y="235251"/>
                  <a:pt x="286390" y="203037"/>
                </a:cubicBezTo>
                <a:cubicBezTo>
                  <a:pt x="289794" y="171634"/>
                  <a:pt x="288283" y="148416"/>
                  <a:pt x="281856" y="133384"/>
                </a:cubicBezTo>
                <a:cubicBezTo>
                  <a:pt x="275429" y="118352"/>
                  <a:pt x="264255" y="110836"/>
                  <a:pt x="248332" y="110836"/>
                </a:cubicBezTo>
                <a:close/>
                <a:moveTo>
                  <a:pt x="682695" y="10882"/>
                </a:moveTo>
                <a:cubicBezTo>
                  <a:pt x="714114" y="10882"/>
                  <a:pt x="745533" y="10882"/>
                  <a:pt x="776952" y="10882"/>
                </a:cubicBezTo>
                <a:cubicBezTo>
                  <a:pt x="731945" y="176531"/>
                  <a:pt x="686938" y="342180"/>
                  <a:pt x="641932" y="507829"/>
                </a:cubicBezTo>
                <a:cubicBezTo>
                  <a:pt x="670974" y="507829"/>
                  <a:pt x="700016" y="507829"/>
                  <a:pt x="729058" y="507829"/>
                </a:cubicBezTo>
                <a:cubicBezTo>
                  <a:pt x="719585" y="542759"/>
                  <a:pt x="710112" y="577689"/>
                  <a:pt x="700639" y="612619"/>
                </a:cubicBezTo>
                <a:cubicBezTo>
                  <a:pt x="606429" y="612619"/>
                  <a:pt x="512219" y="612619"/>
                  <a:pt x="418010" y="612619"/>
                </a:cubicBezTo>
                <a:cubicBezTo>
                  <a:pt x="427483" y="577689"/>
                  <a:pt x="436956" y="542759"/>
                  <a:pt x="446429" y="507829"/>
                </a:cubicBezTo>
                <a:cubicBezTo>
                  <a:pt x="476095" y="507829"/>
                  <a:pt x="505760" y="507829"/>
                  <a:pt x="535426" y="507829"/>
                </a:cubicBezTo>
                <a:cubicBezTo>
                  <a:pt x="564089" y="402098"/>
                  <a:pt x="592753" y="296368"/>
                  <a:pt x="621416" y="190637"/>
                </a:cubicBezTo>
                <a:cubicBezTo>
                  <a:pt x="591703" y="190637"/>
                  <a:pt x="561990" y="190637"/>
                  <a:pt x="532277" y="190637"/>
                </a:cubicBezTo>
                <a:cubicBezTo>
                  <a:pt x="541141" y="157991"/>
                  <a:pt x="550006" y="125345"/>
                  <a:pt x="558870" y="92699"/>
                </a:cubicBezTo>
                <a:cubicBezTo>
                  <a:pt x="571991" y="92699"/>
                  <a:pt x="585386" y="91490"/>
                  <a:pt x="599054" y="89072"/>
                </a:cubicBezTo>
                <a:cubicBezTo>
                  <a:pt x="612723" y="86653"/>
                  <a:pt x="624318" y="82757"/>
                  <a:pt x="633840" y="77384"/>
                </a:cubicBezTo>
                <a:cubicBezTo>
                  <a:pt x="644399" y="71204"/>
                  <a:pt x="653867" y="62807"/>
                  <a:pt x="662243" y="52194"/>
                </a:cubicBezTo>
                <a:cubicBezTo>
                  <a:pt x="670619" y="41580"/>
                  <a:pt x="677436" y="27810"/>
                  <a:pt x="682695" y="10882"/>
                </a:cubicBezTo>
                <a:close/>
                <a:moveTo>
                  <a:pt x="265749" y="0"/>
                </a:moveTo>
                <a:cubicBezTo>
                  <a:pt x="316360" y="0"/>
                  <a:pt x="352629" y="16468"/>
                  <a:pt x="374554" y="49404"/>
                </a:cubicBezTo>
                <a:cubicBezTo>
                  <a:pt x="396479" y="82340"/>
                  <a:pt x="403901" y="131475"/>
                  <a:pt x="396818" y="196809"/>
                </a:cubicBezTo>
                <a:cubicBezTo>
                  <a:pt x="390814" y="252197"/>
                  <a:pt x="380399" y="306307"/>
                  <a:pt x="365574" y="359139"/>
                </a:cubicBezTo>
                <a:cubicBezTo>
                  <a:pt x="350748" y="411971"/>
                  <a:pt x="332437" y="457611"/>
                  <a:pt x="310640" y="496059"/>
                </a:cubicBezTo>
                <a:cubicBezTo>
                  <a:pt x="285884" y="539075"/>
                  <a:pt x="258930" y="571338"/>
                  <a:pt x="229775" y="592848"/>
                </a:cubicBezTo>
                <a:cubicBezTo>
                  <a:pt x="200621" y="614358"/>
                  <a:pt x="168890" y="625113"/>
                  <a:pt x="134580" y="625113"/>
                </a:cubicBezTo>
                <a:cubicBezTo>
                  <a:pt x="85106" y="625113"/>
                  <a:pt x="48921" y="609183"/>
                  <a:pt x="26026" y="577322"/>
                </a:cubicBezTo>
                <a:cubicBezTo>
                  <a:pt x="3132" y="545461"/>
                  <a:pt x="-4658" y="495788"/>
                  <a:pt x="2657" y="428304"/>
                </a:cubicBezTo>
                <a:cubicBezTo>
                  <a:pt x="8894" y="370766"/>
                  <a:pt x="19229" y="316522"/>
                  <a:pt x="33661" y="265571"/>
                </a:cubicBezTo>
                <a:cubicBezTo>
                  <a:pt x="48093" y="214620"/>
                  <a:pt x="66485" y="169115"/>
                  <a:pt x="88835" y="129054"/>
                </a:cubicBezTo>
                <a:cubicBezTo>
                  <a:pt x="111157" y="89263"/>
                  <a:pt x="137361" y="57806"/>
                  <a:pt x="167448" y="34684"/>
                </a:cubicBezTo>
                <a:cubicBezTo>
                  <a:pt x="197535" y="11561"/>
                  <a:pt x="230302" y="0"/>
                  <a:pt x="2657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017" y="3013446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6;p20"/>
          <p:cNvSpPr/>
          <p:nvPr/>
        </p:nvSpPr>
        <p:spPr>
          <a:xfrm>
            <a:off x="178255" y="1036992"/>
            <a:ext cx="10368518" cy="5530064"/>
          </a:xfrm>
          <a:prstGeom prst="rect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577" y="4378430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Freeform 29"/>
          <p:cNvSpPr/>
          <p:nvPr/>
        </p:nvSpPr>
        <p:spPr>
          <a:xfrm>
            <a:off x="4882458" y="3413413"/>
            <a:ext cx="3636432" cy="625113"/>
          </a:xfrm>
          <a:custGeom>
            <a:avLst/>
            <a:gdLst/>
            <a:ahLst/>
            <a:cxnLst/>
            <a:rect l="l" t="t" r="r" b="b"/>
            <a:pathLst>
              <a:path w="3636432" h="625113">
                <a:moveTo>
                  <a:pt x="3548432" y="475751"/>
                </a:moveTo>
                <a:cubicBezTo>
                  <a:pt x="3536436" y="476735"/>
                  <a:pt x="3523454" y="478086"/>
                  <a:pt x="3509486" y="479805"/>
                </a:cubicBezTo>
                <a:cubicBezTo>
                  <a:pt x="3495518" y="481524"/>
                  <a:pt x="3484919" y="483531"/>
                  <a:pt x="3477688" y="485827"/>
                </a:cubicBezTo>
                <a:cubicBezTo>
                  <a:pt x="3468814" y="488610"/>
                  <a:pt x="3462035" y="492664"/>
                  <a:pt x="3457352" y="497988"/>
                </a:cubicBezTo>
                <a:cubicBezTo>
                  <a:pt x="3452668" y="503312"/>
                  <a:pt x="3450326" y="510315"/>
                  <a:pt x="3450326" y="518996"/>
                </a:cubicBezTo>
                <a:cubicBezTo>
                  <a:pt x="3450326" y="524730"/>
                  <a:pt x="3450819" y="529398"/>
                  <a:pt x="3451805" y="533002"/>
                </a:cubicBezTo>
                <a:cubicBezTo>
                  <a:pt x="3452791" y="536606"/>
                  <a:pt x="3455256" y="540046"/>
                  <a:pt x="3459200" y="543322"/>
                </a:cubicBezTo>
                <a:cubicBezTo>
                  <a:pt x="3462980" y="546599"/>
                  <a:pt x="3467499" y="549015"/>
                  <a:pt x="3472758" y="550571"/>
                </a:cubicBezTo>
                <a:cubicBezTo>
                  <a:pt x="3478017" y="552127"/>
                  <a:pt x="3486233" y="552905"/>
                  <a:pt x="3497407" y="552905"/>
                </a:cubicBezTo>
                <a:cubicBezTo>
                  <a:pt x="3506281" y="552905"/>
                  <a:pt x="3515278" y="551103"/>
                  <a:pt x="3524398" y="547499"/>
                </a:cubicBezTo>
                <a:cubicBezTo>
                  <a:pt x="3533519" y="543896"/>
                  <a:pt x="3541530" y="539145"/>
                  <a:pt x="3548432" y="533247"/>
                </a:cubicBezTo>
                <a:close/>
                <a:moveTo>
                  <a:pt x="901822" y="454225"/>
                </a:moveTo>
                <a:cubicBezTo>
                  <a:pt x="938853" y="454225"/>
                  <a:pt x="975884" y="454225"/>
                  <a:pt x="1012915" y="454225"/>
                </a:cubicBezTo>
                <a:cubicBezTo>
                  <a:pt x="996109" y="506980"/>
                  <a:pt x="979753" y="559868"/>
                  <a:pt x="962995" y="612619"/>
                </a:cubicBezTo>
                <a:cubicBezTo>
                  <a:pt x="926158" y="612619"/>
                  <a:pt x="889322" y="612619"/>
                  <a:pt x="852485" y="612619"/>
                </a:cubicBezTo>
                <a:cubicBezTo>
                  <a:pt x="869050" y="559868"/>
                  <a:pt x="885210" y="506980"/>
                  <a:pt x="901822" y="454225"/>
                </a:cubicBezTo>
                <a:close/>
                <a:moveTo>
                  <a:pt x="2836592" y="386027"/>
                </a:moveTo>
                <a:cubicBezTo>
                  <a:pt x="2813309" y="386027"/>
                  <a:pt x="2795847" y="393309"/>
                  <a:pt x="2784206" y="407874"/>
                </a:cubicBezTo>
                <a:cubicBezTo>
                  <a:pt x="2772565" y="422440"/>
                  <a:pt x="2766745" y="442643"/>
                  <a:pt x="2766745" y="468484"/>
                </a:cubicBezTo>
                <a:cubicBezTo>
                  <a:pt x="2766745" y="495639"/>
                  <a:pt x="2771418" y="515348"/>
                  <a:pt x="2780763" y="527610"/>
                </a:cubicBezTo>
                <a:cubicBezTo>
                  <a:pt x="2790108" y="539872"/>
                  <a:pt x="2805110" y="546003"/>
                  <a:pt x="2825769" y="546003"/>
                </a:cubicBezTo>
                <a:cubicBezTo>
                  <a:pt x="2833804" y="546003"/>
                  <a:pt x="2842330" y="544480"/>
                  <a:pt x="2851347" y="541435"/>
                </a:cubicBezTo>
                <a:cubicBezTo>
                  <a:pt x="2860365" y="538390"/>
                  <a:pt x="2868317" y="534398"/>
                  <a:pt x="2875204" y="529461"/>
                </a:cubicBezTo>
                <a:lnTo>
                  <a:pt x="2875204" y="393433"/>
                </a:lnTo>
                <a:cubicBezTo>
                  <a:pt x="2868974" y="390799"/>
                  <a:pt x="2862417" y="388906"/>
                  <a:pt x="2855530" y="387754"/>
                </a:cubicBezTo>
                <a:cubicBezTo>
                  <a:pt x="2848644" y="386602"/>
                  <a:pt x="2842331" y="386027"/>
                  <a:pt x="2836592" y="386027"/>
                </a:cubicBezTo>
                <a:close/>
                <a:moveTo>
                  <a:pt x="3177343" y="375674"/>
                </a:moveTo>
                <a:cubicBezTo>
                  <a:pt x="3160253" y="375674"/>
                  <a:pt x="3146203" y="380111"/>
                  <a:pt x="3135192" y="388985"/>
                </a:cubicBezTo>
                <a:cubicBezTo>
                  <a:pt x="3124182" y="397859"/>
                  <a:pt x="3118020" y="412073"/>
                  <a:pt x="3116705" y="431629"/>
                </a:cubicBezTo>
                <a:lnTo>
                  <a:pt x="3231819" y="431629"/>
                </a:lnTo>
                <a:cubicBezTo>
                  <a:pt x="3231326" y="413059"/>
                  <a:pt x="3226725" y="399091"/>
                  <a:pt x="3218015" y="389724"/>
                </a:cubicBezTo>
                <a:cubicBezTo>
                  <a:pt x="3209306" y="380357"/>
                  <a:pt x="3195748" y="375674"/>
                  <a:pt x="3177343" y="375674"/>
                </a:cubicBezTo>
                <a:close/>
                <a:moveTo>
                  <a:pt x="1625996" y="328839"/>
                </a:moveTo>
                <a:lnTo>
                  <a:pt x="1714982" y="328839"/>
                </a:lnTo>
                <a:lnTo>
                  <a:pt x="1714982" y="466138"/>
                </a:lnTo>
                <a:cubicBezTo>
                  <a:pt x="1714982" y="480106"/>
                  <a:pt x="1715433" y="491733"/>
                  <a:pt x="1716337" y="501017"/>
                </a:cubicBezTo>
                <a:cubicBezTo>
                  <a:pt x="1717241" y="510302"/>
                  <a:pt x="1719336" y="517985"/>
                  <a:pt x="1722623" y="524065"/>
                </a:cubicBezTo>
                <a:cubicBezTo>
                  <a:pt x="1725745" y="530145"/>
                  <a:pt x="1730470" y="534582"/>
                  <a:pt x="1736796" y="537376"/>
                </a:cubicBezTo>
                <a:cubicBezTo>
                  <a:pt x="1743123" y="540169"/>
                  <a:pt x="1751956" y="541566"/>
                  <a:pt x="1763295" y="541566"/>
                </a:cubicBezTo>
                <a:cubicBezTo>
                  <a:pt x="1770854" y="541566"/>
                  <a:pt x="1779235" y="540169"/>
                  <a:pt x="1788437" y="537376"/>
                </a:cubicBezTo>
                <a:cubicBezTo>
                  <a:pt x="1797640" y="534582"/>
                  <a:pt x="1806514" y="530474"/>
                  <a:pt x="1815059" y="525051"/>
                </a:cubicBezTo>
                <a:lnTo>
                  <a:pt x="1815059" y="328839"/>
                </a:lnTo>
                <a:lnTo>
                  <a:pt x="1904044" y="328839"/>
                </a:lnTo>
                <a:lnTo>
                  <a:pt x="1904044" y="605655"/>
                </a:lnTo>
                <a:lnTo>
                  <a:pt x="1815059" y="605655"/>
                </a:lnTo>
                <a:lnTo>
                  <a:pt x="1815059" y="575090"/>
                </a:lnTo>
                <a:cubicBezTo>
                  <a:pt x="1798647" y="587579"/>
                  <a:pt x="1783629" y="597069"/>
                  <a:pt x="1770008" y="603560"/>
                </a:cubicBezTo>
                <a:cubicBezTo>
                  <a:pt x="1756386" y="610051"/>
                  <a:pt x="1740140" y="613297"/>
                  <a:pt x="1721267" y="613297"/>
                </a:cubicBezTo>
                <a:cubicBezTo>
                  <a:pt x="1690740" y="613297"/>
                  <a:pt x="1667230" y="604505"/>
                  <a:pt x="1650736" y="586921"/>
                </a:cubicBezTo>
                <a:cubicBezTo>
                  <a:pt x="1634243" y="569338"/>
                  <a:pt x="1625996" y="543374"/>
                  <a:pt x="1625996" y="509028"/>
                </a:cubicBezTo>
                <a:close/>
                <a:moveTo>
                  <a:pt x="2169907" y="327853"/>
                </a:moveTo>
                <a:cubicBezTo>
                  <a:pt x="2173021" y="327853"/>
                  <a:pt x="2176547" y="327936"/>
                  <a:pt x="2180483" y="328100"/>
                </a:cubicBezTo>
                <a:cubicBezTo>
                  <a:pt x="2184419" y="328264"/>
                  <a:pt x="2187863" y="328511"/>
                  <a:pt x="2190813" y="328839"/>
                </a:cubicBezTo>
                <a:lnTo>
                  <a:pt x="2190813" y="413388"/>
                </a:lnTo>
                <a:lnTo>
                  <a:pt x="2182944" y="413388"/>
                </a:lnTo>
                <a:cubicBezTo>
                  <a:pt x="2179172" y="412073"/>
                  <a:pt x="2173105" y="411087"/>
                  <a:pt x="2164742" y="410430"/>
                </a:cubicBezTo>
                <a:cubicBezTo>
                  <a:pt x="2156379" y="409773"/>
                  <a:pt x="2149411" y="409444"/>
                  <a:pt x="2143836" y="409444"/>
                </a:cubicBezTo>
                <a:cubicBezTo>
                  <a:pt x="2131211" y="409444"/>
                  <a:pt x="2120061" y="410265"/>
                  <a:pt x="2110386" y="411909"/>
                </a:cubicBezTo>
                <a:cubicBezTo>
                  <a:pt x="2100711" y="413552"/>
                  <a:pt x="2090299" y="416346"/>
                  <a:pt x="2079150" y="420290"/>
                </a:cubicBezTo>
                <a:lnTo>
                  <a:pt x="2079150" y="605655"/>
                </a:lnTo>
                <a:lnTo>
                  <a:pt x="1990165" y="605655"/>
                </a:lnTo>
                <a:lnTo>
                  <a:pt x="1990165" y="328839"/>
                </a:lnTo>
                <a:lnTo>
                  <a:pt x="2079150" y="328839"/>
                </a:lnTo>
                <a:lnTo>
                  <a:pt x="2079150" y="369511"/>
                </a:lnTo>
                <a:cubicBezTo>
                  <a:pt x="2098662" y="352750"/>
                  <a:pt x="2115632" y="341616"/>
                  <a:pt x="2130061" y="336111"/>
                </a:cubicBezTo>
                <a:cubicBezTo>
                  <a:pt x="2144490" y="330606"/>
                  <a:pt x="2157772" y="327853"/>
                  <a:pt x="2169907" y="327853"/>
                </a:cubicBezTo>
                <a:close/>
                <a:moveTo>
                  <a:pt x="3493463" y="320952"/>
                </a:moveTo>
                <a:cubicBezTo>
                  <a:pt x="3543913" y="320952"/>
                  <a:pt x="3580353" y="328716"/>
                  <a:pt x="3602785" y="344246"/>
                </a:cubicBezTo>
                <a:cubicBezTo>
                  <a:pt x="3625216" y="359775"/>
                  <a:pt x="3636432" y="384137"/>
                  <a:pt x="3636432" y="417332"/>
                </a:cubicBezTo>
                <a:lnTo>
                  <a:pt x="3636432" y="605655"/>
                </a:lnTo>
                <a:lnTo>
                  <a:pt x="3548432" y="605655"/>
                </a:lnTo>
                <a:lnTo>
                  <a:pt x="3548432" y="576322"/>
                </a:lnTo>
                <a:cubicBezTo>
                  <a:pt x="3543666" y="579937"/>
                  <a:pt x="3537750" y="584292"/>
                  <a:pt x="3530684" y="589386"/>
                </a:cubicBezTo>
                <a:cubicBezTo>
                  <a:pt x="3523618" y="594481"/>
                  <a:pt x="3516963" y="598507"/>
                  <a:pt x="3510718" y="601465"/>
                </a:cubicBezTo>
                <a:cubicBezTo>
                  <a:pt x="3502009" y="605409"/>
                  <a:pt x="3492970" y="608326"/>
                  <a:pt x="3483603" y="610215"/>
                </a:cubicBezTo>
                <a:cubicBezTo>
                  <a:pt x="3474237" y="612105"/>
                  <a:pt x="3463966" y="613050"/>
                  <a:pt x="3452791" y="613050"/>
                </a:cubicBezTo>
                <a:cubicBezTo>
                  <a:pt x="3426499" y="613050"/>
                  <a:pt x="3404478" y="604916"/>
                  <a:pt x="3386730" y="588647"/>
                </a:cubicBezTo>
                <a:cubicBezTo>
                  <a:pt x="3368983" y="572378"/>
                  <a:pt x="3360109" y="551590"/>
                  <a:pt x="3360109" y="526283"/>
                </a:cubicBezTo>
                <a:cubicBezTo>
                  <a:pt x="3360109" y="506071"/>
                  <a:pt x="3364628" y="489555"/>
                  <a:pt x="3373666" y="476737"/>
                </a:cubicBezTo>
                <a:cubicBezTo>
                  <a:pt x="3382704" y="463920"/>
                  <a:pt x="3395522" y="453813"/>
                  <a:pt x="3412119" y="446418"/>
                </a:cubicBezTo>
                <a:cubicBezTo>
                  <a:pt x="3428553" y="439023"/>
                  <a:pt x="3448930" y="433765"/>
                  <a:pt x="3473251" y="430643"/>
                </a:cubicBezTo>
                <a:cubicBezTo>
                  <a:pt x="3497572" y="427520"/>
                  <a:pt x="3522796" y="425220"/>
                  <a:pt x="3548925" y="423741"/>
                </a:cubicBezTo>
                <a:lnTo>
                  <a:pt x="3548925" y="422262"/>
                </a:lnTo>
                <a:cubicBezTo>
                  <a:pt x="3548925" y="406979"/>
                  <a:pt x="3542680" y="396421"/>
                  <a:pt x="3530191" y="390587"/>
                </a:cubicBezTo>
                <a:cubicBezTo>
                  <a:pt x="3517702" y="384753"/>
                  <a:pt x="3499297" y="381836"/>
                  <a:pt x="3474976" y="381836"/>
                </a:cubicBezTo>
                <a:cubicBezTo>
                  <a:pt x="3460351" y="381836"/>
                  <a:pt x="3444740" y="384424"/>
                  <a:pt x="3428142" y="389601"/>
                </a:cubicBezTo>
                <a:cubicBezTo>
                  <a:pt x="3411544" y="394777"/>
                  <a:pt x="3399631" y="398762"/>
                  <a:pt x="3392400" y="401556"/>
                </a:cubicBezTo>
                <a:lnTo>
                  <a:pt x="3384265" y="401556"/>
                </a:lnTo>
                <a:lnTo>
                  <a:pt x="3384265" y="334755"/>
                </a:lnTo>
                <a:cubicBezTo>
                  <a:pt x="3393632" y="332290"/>
                  <a:pt x="3408874" y="329374"/>
                  <a:pt x="3429990" y="326005"/>
                </a:cubicBezTo>
                <a:cubicBezTo>
                  <a:pt x="3451107" y="322636"/>
                  <a:pt x="3472265" y="320952"/>
                  <a:pt x="3493463" y="320952"/>
                </a:cubicBezTo>
                <a:close/>
                <a:moveTo>
                  <a:pt x="3184492" y="320212"/>
                </a:moveTo>
                <a:cubicBezTo>
                  <a:pt x="3229518" y="320212"/>
                  <a:pt x="3263371" y="331592"/>
                  <a:pt x="3286048" y="354352"/>
                </a:cubicBezTo>
                <a:cubicBezTo>
                  <a:pt x="3308726" y="377112"/>
                  <a:pt x="3320065" y="409855"/>
                  <a:pt x="3320065" y="452581"/>
                </a:cubicBezTo>
                <a:lnTo>
                  <a:pt x="3320065" y="483639"/>
                </a:lnTo>
                <a:lnTo>
                  <a:pt x="3116952" y="483639"/>
                </a:lnTo>
                <a:cubicBezTo>
                  <a:pt x="3118266" y="505331"/>
                  <a:pt x="3126524" y="521928"/>
                  <a:pt x="3141724" y="533432"/>
                </a:cubicBezTo>
                <a:cubicBezTo>
                  <a:pt x="3156925" y="544935"/>
                  <a:pt x="3179315" y="550686"/>
                  <a:pt x="3208895" y="550686"/>
                </a:cubicBezTo>
                <a:cubicBezTo>
                  <a:pt x="3227629" y="550686"/>
                  <a:pt x="3245787" y="547318"/>
                  <a:pt x="3263371" y="540580"/>
                </a:cubicBezTo>
                <a:cubicBezTo>
                  <a:pt x="3280954" y="533842"/>
                  <a:pt x="3294840" y="526612"/>
                  <a:pt x="3305028" y="518888"/>
                </a:cubicBezTo>
                <a:lnTo>
                  <a:pt x="3314888" y="518888"/>
                </a:lnTo>
                <a:lnTo>
                  <a:pt x="3314888" y="590126"/>
                </a:lnTo>
                <a:cubicBezTo>
                  <a:pt x="3294840" y="598178"/>
                  <a:pt x="3275942" y="604012"/>
                  <a:pt x="3258194" y="607627"/>
                </a:cubicBezTo>
                <a:cubicBezTo>
                  <a:pt x="3240446" y="611242"/>
                  <a:pt x="3220809" y="613050"/>
                  <a:pt x="3199281" y="613050"/>
                </a:cubicBezTo>
                <a:cubicBezTo>
                  <a:pt x="3143738" y="613050"/>
                  <a:pt x="3101176" y="600561"/>
                  <a:pt x="3071596" y="575583"/>
                </a:cubicBezTo>
                <a:cubicBezTo>
                  <a:pt x="3042017" y="550604"/>
                  <a:pt x="3027227" y="515027"/>
                  <a:pt x="3027227" y="468850"/>
                </a:cubicBezTo>
                <a:cubicBezTo>
                  <a:pt x="3027227" y="423166"/>
                  <a:pt x="3041236" y="386972"/>
                  <a:pt x="3069254" y="360268"/>
                </a:cubicBezTo>
                <a:cubicBezTo>
                  <a:pt x="3097273" y="333564"/>
                  <a:pt x="3135685" y="320212"/>
                  <a:pt x="3184492" y="320212"/>
                </a:cubicBezTo>
                <a:close/>
                <a:moveTo>
                  <a:pt x="1372384" y="300246"/>
                </a:moveTo>
                <a:cubicBezTo>
                  <a:pt x="1360388" y="300246"/>
                  <a:pt x="1349090" y="302382"/>
                  <a:pt x="1338491" y="306655"/>
                </a:cubicBezTo>
                <a:cubicBezTo>
                  <a:pt x="1327891" y="310927"/>
                  <a:pt x="1318155" y="317994"/>
                  <a:pt x="1309281" y="327853"/>
                </a:cubicBezTo>
                <a:cubicBezTo>
                  <a:pt x="1301064" y="337056"/>
                  <a:pt x="1294368" y="349751"/>
                  <a:pt x="1289191" y="365937"/>
                </a:cubicBezTo>
                <a:cubicBezTo>
                  <a:pt x="1284015" y="382124"/>
                  <a:pt x="1281427" y="400899"/>
                  <a:pt x="1281427" y="422262"/>
                </a:cubicBezTo>
                <a:cubicBezTo>
                  <a:pt x="1281427" y="444118"/>
                  <a:pt x="1283933" y="462728"/>
                  <a:pt x="1288945" y="478093"/>
                </a:cubicBezTo>
                <a:cubicBezTo>
                  <a:pt x="1293957" y="493458"/>
                  <a:pt x="1300571" y="505988"/>
                  <a:pt x="1308788" y="515684"/>
                </a:cubicBezTo>
                <a:cubicBezTo>
                  <a:pt x="1317004" y="525379"/>
                  <a:pt x="1326618" y="532528"/>
                  <a:pt x="1337628" y="537129"/>
                </a:cubicBezTo>
                <a:cubicBezTo>
                  <a:pt x="1348638" y="541730"/>
                  <a:pt x="1360223" y="544031"/>
                  <a:pt x="1372384" y="544031"/>
                </a:cubicBezTo>
                <a:cubicBezTo>
                  <a:pt x="1384544" y="544031"/>
                  <a:pt x="1396130" y="541689"/>
                  <a:pt x="1407140" y="537006"/>
                </a:cubicBezTo>
                <a:cubicBezTo>
                  <a:pt x="1418150" y="532322"/>
                  <a:pt x="1427763" y="525051"/>
                  <a:pt x="1435980" y="515191"/>
                </a:cubicBezTo>
                <a:cubicBezTo>
                  <a:pt x="1445182" y="504016"/>
                  <a:pt x="1452002" y="490829"/>
                  <a:pt x="1456439" y="475628"/>
                </a:cubicBezTo>
                <a:cubicBezTo>
                  <a:pt x="1460876" y="460428"/>
                  <a:pt x="1463095" y="442557"/>
                  <a:pt x="1463095" y="422015"/>
                </a:cubicBezTo>
                <a:cubicBezTo>
                  <a:pt x="1463095" y="399995"/>
                  <a:pt x="1460547" y="381261"/>
                  <a:pt x="1455453" y="365814"/>
                </a:cubicBezTo>
                <a:cubicBezTo>
                  <a:pt x="1450359" y="350367"/>
                  <a:pt x="1443703" y="337878"/>
                  <a:pt x="1435487" y="328346"/>
                </a:cubicBezTo>
                <a:cubicBezTo>
                  <a:pt x="1427106" y="318487"/>
                  <a:pt x="1417452" y="311338"/>
                  <a:pt x="1406524" y="306901"/>
                </a:cubicBezTo>
                <a:cubicBezTo>
                  <a:pt x="1395596" y="302464"/>
                  <a:pt x="1384216" y="300246"/>
                  <a:pt x="1372384" y="300246"/>
                </a:cubicBezTo>
                <a:close/>
                <a:moveTo>
                  <a:pt x="2407204" y="238622"/>
                </a:moveTo>
                <a:lnTo>
                  <a:pt x="2622149" y="238622"/>
                </a:lnTo>
                <a:lnTo>
                  <a:pt x="2622149" y="303697"/>
                </a:lnTo>
                <a:lnTo>
                  <a:pt x="2562004" y="303697"/>
                </a:lnTo>
                <a:lnTo>
                  <a:pt x="2562004" y="540580"/>
                </a:lnTo>
                <a:lnTo>
                  <a:pt x="2622149" y="540580"/>
                </a:lnTo>
                <a:lnTo>
                  <a:pt x="2622149" y="605655"/>
                </a:lnTo>
                <a:lnTo>
                  <a:pt x="2407204" y="605655"/>
                </a:lnTo>
                <a:lnTo>
                  <a:pt x="2407204" y="540580"/>
                </a:lnTo>
                <a:lnTo>
                  <a:pt x="2467349" y="540580"/>
                </a:lnTo>
                <a:lnTo>
                  <a:pt x="2467349" y="303697"/>
                </a:lnTo>
                <a:lnTo>
                  <a:pt x="2407204" y="303697"/>
                </a:lnTo>
                <a:close/>
                <a:moveTo>
                  <a:pt x="1372137" y="230980"/>
                </a:moveTo>
                <a:cubicBezTo>
                  <a:pt x="1430968" y="230980"/>
                  <a:pt x="1477227" y="248112"/>
                  <a:pt x="1510915" y="282375"/>
                </a:cubicBezTo>
                <a:cubicBezTo>
                  <a:pt x="1544603" y="316638"/>
                  <a:pt x="1561447" y="363267"/>
                  <a:pt x="1561447" y="422262"/>
                </a:cubicBezTo>
                <a:cubicBezTo>
                  <a:pt x="1561447" y="480764"/>
                  <a:pt x="1544685" y="527228"/>
                  <a:pt x="1511161" y="561655"/>
                </a:cubicBezTo>
                <a:cubicBezTo>
                  <a:pt x="1477638" y="596083"/>
                  <a:pt x="1431296" y="613297"/>
                  <a:pt x="1372137" y="613297"/>
                </a:cubicBezTo>
                <a:cubicBezTo>
                  <a:pt x="1313142" y="613297"/>
                  <a:pt x="1266883" y="596083"/>
                  <a:pt x="1233360" y="561655"/>
                </a:cubicBezTo>
                <a:cubicBezTo>
                  <a:pt x="1199836" y="527228"/>
                  <a:pt x="1183074" y="480764"/>
                  <a:pt x="1183074" y="422262"/>
                </a:cubicBezTo>
                <a:cubicBezTo>
                  <a:pt x="1183074" y="363267"/>
                  <a:pt x="1199836" y="316638"/>
                  <a:pt x="1233360" y="282375"/>
                </a:cubicBezTo>
                <a:cubicBezTo>
                  <a:pt x="1266883" y="248112"/>
                  <a:pt x="1313142" y="230980"/>
                  <a:pt x="1372137" y="230980"/>
                </a:cubicBezTo>
                <a:close/>
                <a:moveTo>
                  <a:pt x="2875204" y="222106"/>
                </a:moveTo>
                <a:lnTo>
                  <a:pt x="2964189" y="222106"/>
                </a:lnTo>
                <a:lnTo>
                  <a:pt x="2964189" y="605655"/>
                </a:lnTo>
                <a:lnTo>
                  <a:pt x="2875204" y="605655"/>
                </a:lnTo>
                <a:lnTo>
                  <a:pt x="2875204" y="576815"/>
                </a:lnTo>
                <a:cubicBezTo>
                  <a:pt x="2859939" y="589304"/>
                  <a:pt x="2845659" y="598507"/>
                  <a:pt x="2832365" y="604423"/>
                </a:cubicBezTo>
                <a:cubicBezTo>
                  <a:pt x="2819071" y="610339"/>
                  <a:pt x="2803725" y="613297"/>
                  <a:pt x="2786326" y="613297"/>
                </a:cubicBezTo>
                <a:cubicBezTo>
                  <a:pt x="2752682" y="613297"/>
                  <a:pt x="2725766" y="600314"/>
                  <a:pt x="2705577" y="574350"/>
                </a:cubicBezTo>
                <a:cubicBezTo>
                  <a:pt x="2685389" y="548386"/>
                  <a:pt x="2675295" y="513383"/>
                  <a:pt x="2675295" y="469343"/>
                </a:cubicBezTo>
                <a:cubicBezTo>
                  <a:pt x="2675295" y="445843"/>
                  <a:pt x="2678700" y="425014"/>
                  <a:pt x="2685511" y="406856"/>
                </a:cubicBezTo>
                <a:cubicBezTo>
                  <a:pt x="2692322" y="388697"/>
                  <a:pt x="2701637" y="373127"/>
                  <a:pt x="2713456" y="360145"/>
                </a:cubicBezTo>
                <a:cubicBezTo>
                  <a:pt x="2724615" y="347820"/>
                  <a:pt x="2738155" y="338247"/>
                  <a:pt x="2754076" y="331428"/>
                </a:cubicBezTo>
                <a:cubicBezTo>
                  <a:pt x="2769997" y="324608"/>
                  <a:pt x="2785917" y="321198"/>
                  <a:pt x="2801836" y="321198"/>
                </a:cubicBezTo>
                <a:cubicBezTo>
                  <a:pt x="2818416" y="321198"/>
                  <a:pt x="2831998" y="322965"/>
                  <a:pt x="2842583" y="326498"/>
                </a:cubicBezTo>
                <a:cubicBezTo>
                  <a:pt x="2853168" y="330031"/>
                  <a:pt x="2864042" y="334509"/>
                  <a:pt x="2875204" y="339932"/>
                </a:cubicBezTo>
                <a:close/>
                <a:moveTo>
                  <a:pt x="261780" y="110836"/>
                </a:moveTo>
                <a:cubicBezTo>
                  <a:pt x="246008" y="110836"/>
                  <a:pt x="230064" y="120392"/>
                  <a:pt x="213866" y="139423"/>
                </a:cubicBezTo>
                <a:cubicBezTo>
                  <a:pt x="197676" y="158446"/>
                  <a:pt x="182602" y="185746"/>
                  <a:pt x="168367" y="221155"/>
                </a:cubicBezTo>
                <a:cubicBezTo>
                  <a:pt x="155880" y="252000"/>
                  <a:pt x="145366" y="285790"/>
                  <a:pt x="136515" y="322422"/>
                </a:cubicBezTo>
                <a:cubicBezTo>
                  <a:pt x="127664" y="359050"/>
                  <a:pt x="121554" y="392281"/>
                  <a:pt x="118027" y="422076"/>
                </a:cubicBezTo>
                <a:cubicBezTo>
                  <a:pt x="114278" y="453748"/>
                  <a:pt x="115555" y="477082"/>
                  <a:pt x="122179" y="491931"/>
                </a:cubicBezTo>
                <a:cubicBezTo>
                  <a:pt x="128802" y="506777"/>
                  <a:pt x="140801" y="514277"/>
                  <a:pt x="158532" y="514277"/>
                </a:cubicBezTo>
                <a:cubicBezTo>
                  <a:pt x="175475" y="514277"/>
                  <a:pt x="191569" y="503771"/>
                  <a:pt x="207243" y="483073"/>
                </a:cubicBezTo>
                <a:cubicBezTo>
                  <a:pt x="222924" y="462367"/>
                  <a:pt x="236867" y="435854"/>
                  <a:pt x="249783" y="403958"/>
                </a:cubicBezTo>
                <a:cubicBezTo>
                  <a:pt x="261839" y="374199"/>
                  <a:pt x="272233" y="341268"/>
                  <a:pt x="281373" y="305311"/>
                </a:cubicBezTo>
                <a:cubicBezTo>
                  <a:pt x="290515" y="269352"/>
                  <a:pt x="297021" y="235251"/>
                  <a:pt x="301000" y="203037"/>
                </a:cubicBezTo>
                <a:cubicBezTo>
                  <a:pt x="304880" y="171634"/>
                  <a:pt x="303545" y="148401"/>
                  <a:pt x="296887" y="133384"/>
                </a:cubicBezTo>
                <a:cubicBezTo>
                  <a:pt x="290227" y="118364"/>
                  <a:pt x="278550" y="110836"/>
                  <a:pt x="261780" y="110836"/>
                </a:cubicBezTo>
                <a:close/>
                <a:moveTo>
                  <a:pt x="736548" y="806"/>
                </a:moveTo>
                <a:cubicBezTo>
                  <a:pt x="784836" y="806"/>
                  <a:pt x="820127" y="12768"/>
                  <a:pt x="842408" y="36677"/>
                </a:cubicBezTo>
                <a:cubicBezTo>
                  <a:pt x="864671" y="60565"/>
                  <a:pt x="872393" y="96192"/>
                  <a:pt x="865687" y="143482"/>
                </a:cubicBezTo>
                <a:cubicBezTo>
                  <a:pt x="858752" y="192384"/>
                  <a:pt x="843187" y="235644"/>
                  <a:pt x="818715" y="273059"/>
                </a:cubicBezTo>
                <a:cubicBezTo>
                  <a:pt x="794258" y="310452"/>
                  <a:pt x="758672" y="351689"/>
                  <a:pt x="710941" y="395784"/>
                </a:cubicBezTo>
                <a:cubicBezTo>
                  <a:pt x="687454" y="417408"/>
                  <a:pt x="665612" y="437159"/>
                  <a:pt x="644700" y="454225"/>
                </a:cubicBezTo>
                <a:cubicBezTo>
                  <a:pt x="623800" y="471280"/>
                  <a:pt x="606011" y="486036"/>
                  <a:pt x="590735" y="497753"/>
                </a:cubicBezTo>
                <a:cubicBezTo>
                  <a:pt x="656670" y="497753"/>
                  <a:pt x="722605" y="497753"/>
                  <a:pt x="788540" y="497753"/>
                </a:cubicBezTo>
                <a:cubicBezTo>
                  <a:pt x="776543" y="536009"/>
                  <a:pt x="764885" y="574366"/>
                  <a:pt x="752913" y="612619"/>
                </a:cubicBezTo>
                <a:cubicBezTo>
                  <a:pt x="638139" y="612619"/>
                  <a:pt x="523364" y="612619"/>
                  <a:pt x="408590" y="612619"/>
                </a:cubicBezTo>
                <a:cubicBezTo>
                  <a:pt x="418548" y="579600"/>
                  <a:pt x="428227" y="546492"/>
                  <a:pt x="438205" y="513471"/>
                </a:cubicBezTo>
                <a:cubicBezTo>
                  <a:pt x="474820" y="485245"/>
                  <a:pt x="508898" y="456697"/>
                  <a:pt x="541561" y="429236"/>
                </a:cubicBezTo>
                <a:cubicBezTo>
                  <a:pt x="574255" y="401750"/>
                  <a:pt x="601735" y="376583"/>
                  <a:pt x="624813" y="354674"/>
                </a:cubicBezTo>
                <a:cubicBezTo>
                  <a:pt x="660463" y="320982"/>
                  <a:pt x="687073" y="290325"/>
                  <a:pt x="705358" y="263386"/>
                </a:cubicBezTo>
                <a:cubicBezTo>
                  <a:pt x="723652" y="236435"/>
                  <a:pt x="734396" y="210521"/>
                  <a:pt x="737802" y="185801"/>
                </a:cubicBezTo>
                <a:cubicBezTo>
                  <a:pt x="741024" y="162425"/>
                  <a:pt x="737650" y="145134"/>
                  <a:pt x="727584" y="134011"/>
                </a:cubicBezTo>
                <a:cubicBezTo>
                  <a:pt x="717513" y="122883"/>
                  <a:pt x="702334" y="117284"/>
                  <a:pt x="681974" y="117284"/>
                </a:cubicBezTo>
                <a:cubicBezTo>
                  <a:pt x="661215" y="117284"/>
                  <a:pt x="639430" y="122084"/>
                  <a:pt x="616589" y="131592"/>
                </a:cubicBezTo>
                <a:cubicBezTo>
                  <a:pt x="593759" y="141095"/>
                  <a:pt x="571501" y="154546"/>
                  <a:pt x="549664" y="171695"/>
                </a:cubicBezTo>
                <a:cubicBezTo>
                  <a:pt x="546476" y="171695"/>
                  <a:pt x="543288" y="171695"/>
                  <a:pt x="540100" y="171695"/>
                </a:cubicBezTo>
                <a:cubicBezTo>
                  <a:pt x="553348" y="127234"/>
                  <a:pt x="566542" y="82752"/>
                  <a:pt x="579824" y="38289"/>
                </a:cubicBezTo>
                <a:cubicBezTo>
                  <a:pt x="595703" y="30234"/>
                  <a:pt x="619119" y="21960"/>
                  <a:pt x="650090" y="13502"/>
                </a:cubicBezTo>
                <a:cubicBezTo>
                  <a:pt x="681076" y="5039"/>
                  <a:pt x="709899" y="806"/>
                  <a:pt x="736548" y="806"/>
                </a:cubicBezTo>
                <a:close/>
                <a:moveTo>
                  <a:pt x="280999" y="0"/>
                </a:moveTo>
                <a:cubicBezTo>
                  <a:pt x="334498" y="0"/>
                  <a:pt x="372652" y="16475"/>
                  <a:pt x="395447" y="49404"/>
                </a:cubicBezTo>
                <a:cubicBezTo>
                  <a:pt x="418224" y="82306"/>
                  <a:pt x="425357" y="131475"/>
                  <a:pt x="417039" y="196809"/>
                </a:cubicBezTo>
                <a:cubicBezTo>
                  <a:pt x="409987" y="252197"/>
                  <a:pt x="398425" y="306335"/>
                  <a:pt x="382113" y="359139"/>
                </a:cubicBezTo>
                <a:cubicBezTo>
                  <a:pt x="365805" y="411934"/>
                  <a:pt x="346436" y="457734"/>
                  <a:pt x="323053" y="496059"/>
                </a:cubicBezTo>
                <a:cubicBezTo>
                  <a:pt x="296520" y="538908"/>
                  <a:pt x="268603" y="571586"/>
                  <a:pt x="237961" y="592848"/>
                </a:cubicBezTo>
                <a:cubicBezTo>
                  <a:pt x="207346" y="614092"/>
                  <a:pt x="174567" y="625113"/>
                  <a:pt x="139040" y="625113"/>
                </a:cubicBezTo>
                <a:cubicBezTo>
                  <a:pt x="87811" y="625113"/>
                  <a:pt x="50767" y="608916"/>
                  <a:pt x="26812" y="577322"/>
                </a:cubicBezTo>
                <a:cubicBezTo>
                  <a:pt x="2836" y="545699"/>
                  <a:pt x="-4835" y="495788"/>
                  <a:pt x="2897" y="428304"/>
                </a:cubicBezTo>
                <a:cubicBezTo>
                  <a:pt x="9490" y="370766"/>
                  <a:pt x="20277" y="316495"/>
                  <a:pt x="35548" y="265571"/>
                </a:cubicBezTo>
                <a:cubicBezTo>
                  <a:pt x="50821" y="214638"/>
                  <a:pt x="70080" y="169069"/>
                  <a:pt x="93753" y="129054"/>
                </a:cubicBezTo>
                <a:cubicBezTo>
                  <a:pt x="117407" y="89287"/>
                  <a:pt x="145078" y="57780"/>
                  <a:pt x="176943" y="34684"/>
                </a:cubicBezTo>
                <a:cubicBezTo>
                  <a:pt x="208837" y="11567"/>
                  <a:pt x="243529" y="0"/>
                  <a:pt x="28099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359951" y="4814707"/>
            <a:ext cx="5469210" cy="697557"/>
          </a:xfrm>
          <a:custGeom>
            <a:avLst/>
            <a:gdLst/>
            <a:ahLst/>
            <a:cxnLst/>
            <a:rect l="l" t="t" r="r" b="b"/>
            <a:pathLst>
              <a:path w="5469210" h="697557">
                <a:moveTo>
                  <a:pt x="4529471" y="463386"/>
                </a:moveTo>
                <a:cubicBezTo>
                  <a:pt x="4517475" y="464369"/>
                  <a:pt x="4504493" y="465720"/>
                  <a:pt x="4490525" y="467439"/>
                </a:cubicBezTo>
                <a:cubicBezTo>
                  <a:pt x="4476556" y="469158"/>
                  <a:pt x="4465957" y="471166"/>
                  <a:pt x="4458727" y="473461"/>
                </a:cubicBezTo>
                <a:cubicBezTo>
                  <a:pt x="4449853" y="476244"/>
                  <a:pt x="4443074" y="480298"/>
                  <a:pt x="4438391" y="485622"/>
                </a:cubicBezTo>
                <a:cubicBezTo>
                  <a:pt x="4433707" y="490946"/>
                  <a:pt x="4431366" y="497949"/>
                  <a:pt x="4431366" y="506630"/>
                </a:cubicBezTo>
                <a:cubicBezTo>
                  <a:pt x="4431366" y="512364"/>
                  <a:pt x="4431859" y="517033"/>
                  <a:pt x="4432844" y="520636"/>
                </a:cubicBezTo>
                <a:cubicBezTo>
                  <a:pt x="4433830" y="524240"/>
                  <a:pt x="4436295" y="527680"/>
                  <a:pt x="4440239" y="530956"/>
                </a:cubicBezTo>
                <a:cubicBezTo>
                  <a:pt x="4444019" y="534233"/>
                  <a:pt x="4448538" y="536649"/>
                  <a:pt x="4453797" y="538205"/>
                </a:cubicBezTo>
                <a:cubicBezTo>
                  <a:pt x="4459055" y="539761"/>
                  <a:pt x="4467272" y="540539"/>
                  <a:pt x="4478446" y="540539"/>
                </a:cubicBezTo>
                <a:cubicBezTo>
                  <a:pt x="4487320" y="540539"/>
                  <a:pt x="4496317" y="538737"/>
                  <a:pt x="4505438" y="535133"/>
                </a:cubicBezTo>
                <a:cubicBezTo>
                  <a:pt x="4514558" y="531530"/>
                  <a:pt x="4522569" y="526779"/>
                  <a:pt x="4529471" y="520881"/>
                </a:cubicBezTo>
                <a:close/>
                <a:moveTo>
                  <a:pt x="907576" y="454225"/>
                </a:moveTo>
                <a:cubicBezTo>
                  <a:pt x="944846" y="454225"/>
                  <a:pt x="982117" y="454225"/>
                  <a:pt x="1019388" y="454225"/>
                </a:cubicBezTo>
                <a:cubicBezTo>
                  <a:pt x="1004467" y="507023"/>
                  <a:pt x="989547" y="559821"/>
                  <a:pt x="974626" y="612619"/>
                </a:cubicBezTo>
                <a:cubicBezTo>
                  <a:pt x="937355" y="612619"/>
                  <a:pt x="900085" y="612619"/>
                  <a:pt x="862814" y="612619"/>
                </a:cubicBezTo>
                <a:cubicBezTo>
                  <a:pt x="877734" y="559821"/>
                  <a:pt x="892655" y="507023"/>
                  <a:pt x="907576" y="454225"/>
                </a:cubicBezTo>
                <a:close/>
                <a:moveTo>
                  <a:pt x="3903356" y="373661"/>
                </a:moveTo>
                <a:cubicBezTo>
                  <a:pt x="3880072" y="373661"/>
                  <a:pt x="3862610" y="380357"/>
                  <a:pt x="3850970" y="393750"/>
                </a:cubicBezTo>
                <a:cubicBezTo>
                  <a:pt x="3839329" y="407143"/>
                  <a:pt x="3833509" y="425836"/>
                  <a:pt x="3833509" y="449828"/>
                </a:cubicBezTo>
                <a:cubicBezTo>
                  <a:pt x="3833509" y="476450"/>
                  <a:pt x="3838468" y="495019"/>
                  <a:pt x="3848387" y="505536"/>
                </a:cubicBezTo>
                <a:cubicBezTo>
                  <a:pt x="3858306" y="516054"/>
                  <a:pt x="3873022" y="521312"/>
                  <a:pt x="3892533" y="521312"/>
                </a:cubicBezTo>
                <a:cubicBezTo>
                  <a:pt x="3901387" y="521312"/>
                  <a:pt x="3910076" y="519915"/>
                  <a:pt x="3918602" y="517122"/>
                </a:cubicBezTo>
                <a:cubicBezTo>
                  <a:pt x="3927128" y="514328"/>
                  <a:pt x="3934917" y="510631"/>
                  <a:pt x="3941967" y="506029"/>
                </a:cubicBezTo>
                <a:lnTo>
                  <a:pt x="3941967" y="380563"/>
                </a:lnTo>
                <a:cubicBezTo>
                  <a:pt x="3936883" y="378426"/>
                  <a:pt x="3930653" y="376742"/>
                  <a:pt x="3923276" y="375510"/>
                </a:cubicBezTo>
                <a:cubicBezTo>
                  <a:pt x="3915899" y="374277"/>
                  <a:pt x="3909259" y="373661"/>
                  <a:pt x="3903356" y="373661"/>
                </a:cubicBezTo>
                <a:close/>
                <a:moveTo>
                  <a:pt x="2398406" y="373661"/>
                </a:moveTo>
                <a:cubicBezTo>
                  <a:pt x="2375123" y="373661"/>
                  <a:pt x="2357661" y="380943"/>
                  <a:pt x="2346020" y="395508"/>
                </a:cubicBezTo>
                <a:cubicBezTo>
                  <a:pt x="2334379" y="410074"/>
                  <a:pt x="2328559" y="430277"/>
                  <a:pt x="2328559" y="456118"/>
                </a:cubicBezTo>
                <a:cubicBezTo>
                  <a:pt x="2328559" y="483273"/>
                  <a:pt x="2333232" y="502982"/>
                  <a:pt x="2342577" y="515244"/>
                </a:cubicBezTo>
                <a:cubicBezTo>
                  <a:pt x="2351922" y="527506"/>
                  <a:pt x="2366924" y="533637"/>
                  <a:pt x="2387583" y="533637"/>
                </a:cubicBezTo>
                <a:cubicBezTo>
                  <a:pt x="2395618" y="533637"/>
                  <a:pt x="2404144" y="532114"/>
                  <a:pt x="2413161" y="529069"/>
                </a:cubicBezTo>
                <a:cubicBezTo>
                  <a:pt x="2422179" y="526024"/>
                  <a:pt x="2430131" y="522032"/>
                  <a:pt x="2437018" y="517095"/>
                </a:cubicBezTo>
                <a:lnTo>
                  <a:pt x="2437018" y="381067"/>
                </a:lnTo>
                <a:cubicBezTo>
                  <a:pt x="2430789" y="378433"/>
                  <a:pt x="2424231" y="376540"/>
                  <a:pt x="2417344" y="375388"/>
                </a:cubicBezTo>
                <a:cubicBezTo>
                  <a:pt x="2410458" y="374237"/>
                  <a:pt x="2404145" y="373661"/>
                  <a:pt x="2398406" y="373661"/>
                </a:cubicBezTo>
                <a:close/>
                <a:moveTo>
                  <a:pt x="3550261" y="369717"/>
                </a:moveTo>
                <a:cubicBezTo>
                  <a:pt x="3541716" y="369717"/>
                  <a:pt x="3534116" y="370867"/>
                  <a:pt x="3527460" y="373168"/>
                </a:cubicBezTo>
                <a:cubicBezTo>
                  <a:pt x="3520805" y="375468"/>
                  <a:pt x="3514437" y="380070"/>
                  <a:pt x="3508357" y="386972"/>
                </a:cubicBezTo>
                <a:cubicBezTo>
                  <a:pt x="3502934" y="393381"/>
                  <a:pt x="3498620" y="402172"/>
                  <a:pt x="3495416" y="413347"/>
                </a:cubicBezTo>
                <a:cubicBezTo>
                  <a:pt x="3492211" y="424521"/>
                  <a:pt x="3490609" y="438572"/>
                  <a:pt x="3490609" y="455498"/>
                </a:cubicBezTo>
                <a:cubicBezTo>
                  <a:pt x="3490609" y="470616"/>
                  <a:pt x="3492006" y="483721"/>
                  <a:pt x="3494799" y="494814"/>
                </a:cubicBezTo>
                <a:cubicBezTo>
                  <a:pt x="3497593" y="505906"/>
                  <a:pt x="3501701" y="514821"/>
                  <a:pt x="3507124" y="521559"/>
                </a:cubicBezTo>
                <a:cubicBezTo>
                  <a:pt x="3512383" y="527968"/>
                  <a:pt x="3518669" y="532651"/>
                  <a:pt x="3525981" y="535609"/>
                </a:cubicBezTo>
                <a:cubicBezTo>
                  <a:pt x="3533294" y="538567"/>
                  <a:pt x="3541634" y="540046"/>
                  <a:pt x="3551001" y="540046"/>
                </a:cubicBezTo>
                <a:cubicBezTo>
                  <a:pt x="3559053" y="540046"/>
                  <a:pt x="3566735" y="538690"/>
                  <a:pt x="3574048" y="535979"/>
                </a:cubicBezTo>
                <a:cubicBezTo>
                  <a:pt x="3581361" y="533267"/>
                  <a:pt x="3587564" y="528707"/>
                  <a:pt x="3592659" y="522298"/>
                </a:cubicBezTo>
                <a:cubicBezTo>
                  <a:pt x="3598410" y="515232"/>
                  <a:pt x="3602724" y="506728"/>
                  <a:pt x="3605600" y="496786"/>
                </a:cubicBezTo>
                <a:cubicBezTo>
                  <a:pt x="3608476" y="486844"/>
                  <a:pt x="3609913" y="473081"/>
                  <a:pt x="3609913" y="455498"/>
                </a:cubicBezTo>
                <a:cubicBezTo>
                  <a:pt x="3609913" y="439229"/>
                  <a:pt x="3608434" y="425589"/>
                  <a:pt x="3605476" y="414579"/>
                </a:cubicBezTo>
                <a:cubicBezTo>
                  <a:pt x="3602518" y="403569"/>
                  <a:pt x="3598410" y="394777"/>
                  <a:pt x="3593152" y="388204"/>
                </a:cubicBezTo>
                <a:cubicBezTo>
                  <a:pt x="3587893" y="381467"/>
                  <a:pt x="3581566" y="376701"/>
                  <a:pt x="3574171" y="373907"/>
                </a:cubicBezTo>
                <a:cubicBezTo>
                  <a:pt x="3566776" y="371114"/>
                  <a:pt x="3558807" y="369717"/>
                  <a:pt x="3550261" y="369717"/>
                </a:cubicBezTo>
                <a:close/>
                <a:moveTo>
                  <a:pt x="2053357" y="363308"/>
                </a:moveTo>
                <a:cubicBezTo>
                  <a:pt x="2036267" y="363308"/>
                  <a:pt x="2022217" y="367745"/>
                  <a:pt x="2011206" y="376619"/>
                </a:cubicBezTo>
                <a:cubicBezTo>
                  <a:pt x="2000196" y="385493"/>
                  <a:pt x="1994034" y="399707"/>
                  <a:pt x="1992719" y="419263"/>
                </a:cubicBezTo>
                <a:lnTo>
                  <a:pt x="2107833" y="419263"/>
                </a:lnTo>
                <a:cubicBezTo>
                  <a:pt x="2107340" y="400693"/>
                  <a:pt x="2102739" y="386725"/>
                  <a:pt x="2094029" y="377358"/>
                </a:cubicBezTo>
                <a:cubicBezTo>
                  <a:pt x="2085320" y="367991"/>
                  <a:pt x="2071763" y="363308"/>
                  <a:pt x="2053357" y="363308"/>
                </a:cubicBezTo>
                <a:close/>
                <a:moveTo>
                  <a:pt x="4293946" y="315488"/>
                </a:moveTo>
                <a:cubicBezTo>
                  <a:pt x="4297060" y="315488"/>
                  <a:pt x="4300586" y="315570"/>
                  <a:pt x="4304522" y="315734"/>
                </a:cubicBezTo>
                <a:cubicBezTo>
                  <a:pt x="4308458" y="315898"/>
                  <a:pt x="4311901" y="316145"/>
                  <a:pt x="4314852" y="316474"/>
                </a:cubicBezTo>
                <a:lnTo>
                  <a:pt x="4314852" y="401022"/>
                </a:lnTo>
                <a:lnTo>
                  <a:pt x="4306983" y="401022"/>
                </a:lnTo>
                <a:cubicBezTo>
                  <a:pt x="4303211" y="399707"/>
                  <a:pt x="4297144" y="398721"/>
                  <a:pt x="4288781" y="398064"/>
                </a:cubicBezTo>
                <a:cubicBezTo>
                  <a:pt x="4280418" y="397407"/>
                  <a:pt x="4273449" y="397078"/>
                  <a:pt x="4267875" y="397078"/>
                </a:cubicBezTo>
                <a:cubicBezTo>
                  <a:pt x="4255250" y="397078"/>
                  <a:pt x="4244099" y="397900"/>
                  <a:pt x="4234424" y="399543"/>
                </a:cubicBezTo>
                <a:cubicBezTo>
                  <a:pt x="4224749" y="401186"/>
                  <a:pt x="4214337" y="403980"/>
                  <a:pt x="4203189" y="407924"/>
                </a:cubicBezTo>
                <a:lnTo>
                  <a:pt x="4203189" y="593289"/>
                </a:lnTo>
                <a:lnTo>
                  <a:pt x="4114203" y="593289"/>
                </a:lnTo>
                <a:lnTo>
                  <a:pt x="4114203" y="316474"/>
                </a:lnTo>
                <a:lnTo>
                  <a:pt x="4203189" y="316474"/>
                </a:lnTo>
                <a:lnTo>
                  <a:pt x="4203189" y="357146"/>
                </a:lnTo>
                <a:cubicBezTo>
                  <a:pt x="4222700" y="340384"/>
                  <a:pt x="4239671" y="329250"/>
                  <a:pt x="4254100" y="323745"/>
                </a:cubicBezTo>
                <a:cubicBezTo>
                  <a:pt x="4268529" y="318240"/>
                  <a:pt x="4281811" y="315488"/>
                  <a:pt x="4293946" y="315488"/>
                </a:cubicBezTo>
                <a:close/>
                <a:moveTo>
                  <a:pt x="3350971" y="315488"/>
                </a:moveTo>
                <a:cubicBezTo>
                  <a:pt x="3354085" y="315488"/>
                  <a:pt x="3357611" y="315570"/>
                  <a:pt x="3361547" y="315734"/>
                </a:cubicBezTo>
                <a:cubicBezTo>
                  <a:pt x="3365483" y="315898"/>
                  <a:pt x="3368927" y="316145"/>
                  <a:pt x="3371877" y="316474"/>
                </a:cubicBezTo>
                <a:lnTo>
                  <a:pt x="3371877" y="401022"/>
                </a:lnTo>
                <a:lnTo>
                  <a:pt x="3364008" y="401022"/>
                </a:lnTo>
                <a:cubicBezTo>
                  <a:pt x="3360236" y="399707"/>
                  <a:pt x="3354169" y="398721"/>
                  <a:pt x="3345806" y="398064"/>
                </a:cubicBezTo>
                <a:cubicBezTo>
                  <a:pt x="3337443" y="397407"/>
                  <a:pt x="3330474" y="397078"/>
                  <a:pt x="3324900" y="397078"/>
                </a:cubicBezTo>
                <a:cubicBezTo>
                  <a:pt x="3312275" y="397078"/>
                  <a:pt x="3301125" y="397900"/>
                  <a:pt x="3291450" y="399543"/>
                </a:cubicBezTo>
                <a:cubicBezTo>
                  <a:pt x="3281775" y="401186"/>
                  <a:pt x="3271363" y="403980"/>
                  <a:pt x="3260214" y="407924"/>
                </a:cubicBezTo>
                <a:lnTo>
                  <a:pt x="3260214" y="593289"/>
                </a:lnTo>
                <a:lnTo>
                  <a:pt x="3171229" y="593289"/>
                </a:lnTo>
                <a:lnTo>
                  <a:pt x="3171229" y="316474"/>
                </a:lnTo>
                <a:lnTo>
                  <a:pt x="3260214" y="316474"/>
                </a:lnTo>
                <a:lnTo>
                  <a:pt x="3260214" y="357146"/>
                </a:lnTo>
                <a:cubicBezTo>
                  <a:pt x="3279726" y="340384"/>
                  <a:pt x="3296696" y="329250"/>
                  <a:pt x="3311125" y="323745"/>
                </a:cubicBezTo>
                <a:cubicBezTo>
                  <a:pt x="3325554" y="318240"/>
                  <a:pt x="3338836" y="315488"/>
                  <a:pt x="3350971" y="315488"/>
                </a:cubicBezTo>
                <a:close/>
                <a:moveTo>
                  <a:pt x="5352617" y="308832"/>
                </a:moveTo>
                <a:cubicBezTo>
                  <a:pt x="5373322" y="308832"/>
                  <a:pt x="5393165" y="310927"/>
                  <a:pt x="5412146" y="315118"/>
                </a:cubicBezTo>
                <a:cubicBezTo>
                  <a:pt x="5431126" y="319308"/>
                  <a:pt x="5445956" y="323786"/>
                  <a:pt x="5456638" y="328552"/>
                </a:cubicBezTo>
                <a:lnTo>
                  <a:pt x="5456638" y="398557"/>
                </a:lnTo>
                <a:lnTo>
                  <a:pt x="5448997" y="398557"/>
                </a:lnTo>
                <a:cubicBezTo>
                  <a:pt x="5435850" y="389519"/>
                  <a:pt x="5420855" y="382165"/>
                  <a:pt x="5404011" y="376495"/>
                </a:cubicBezTo>
                <a:cubicBezTo>
                  <a:pt x="5387167" y="370826"/>
                  <a:pt x="5370118" y="367991"/>
                  <a:pt x="5352863" y="367991"/>
                </a:cubicBezTo>
                <a:cubicBezTo>
                  <a:pt x="5338566" y="367991"/>
                  <a:pt x="5326529" y="369963"/>
                  <a:pt x="5316751" y="373907"/>
                </a:cubicBezTo>
                <a:cubicBezTo>
                  <a:pt x="5306973" y="377851"/>
                  <a:pt x="5302085" y="383438"/>
                  <a:pt x="5302085" y="390669"/>
                </a:cubicBezTo>
                <a:cubicBezTo>
                  <a:pt x="5302085" y="397242"/>
                  <a:pt x="5304303" y="402254"/>
                  <a:pt x="5308740" y="405705"/>
                </a:cubicBezTo>
                <a:cubicBezTo>
                  <a:pt x="5313177" y="409156"/>
                  <a:pt x="5323612" y="412607"/>
                  <a:pt x="5340045" y="416058"/>
                </a:cubicBezTo>
                <a:cubicBezTo>
                  <a:pt x="5349083" y="417866"/>
                  <a:pt x="5358820" y="419632"/>
                  <a:pt x="5369255" y="421358"/>
                </a:cubicBezTo>
                <a:cubicBezTo>
                  <a:pt x="5379690" y="423083"/>
                  <a:pt x="5390166" y="425261"/>
                  <a:pt x="5400684" y="427890"/>
                </a:cubicBezTo>
                <a:cubicBezTo>
                  <a:pt x="5424018" y="433970"/>
                  <a:pt x="5441273" y="443543"/>
                  <a:pt x="5452448" y="456607"/>
                </a:cubicBezTo>
                <a:cubicBezTo>
                  <a:pt x="5463622" y="469671"/>
                  <a:pt x="5469210" y="485981"/>
                  <a:pt x="5469210" y="505536"/>
                </a:cubicBezTo>
                <a:cubicBezTo>
                  <a:pt x="5469210" y="534130"/>
                  <a:pt x="5456392" y="557177"/>
                  <a:pt x="5430756" y="574679"/>
                </a:cubicBezTo>
                <a:cubicBezTo>
                  <a:pt x="5405120" y="592180"/>
                  <a:pt x="5370035" y="600931"/>
                  <a:pt x="5325502" y="600931"/>
                </a:cubicBezTo>
                <a:cubicBezTo>
                  <a:pt x="5300852" y="600931"/>
                  <a:pt x="5278503" y="598630"/>
                  <a:pt x="5258455" y="594029"/>
                </a:cubicBezTo>
                <a:cubicBezTo>
                  <a:pt x="5238406" y="589427"/>
                  <a:pt x="5222302" y="584333"/>
                  <a:pt x="5210141" y="578746"/>
                </a:cubicBezTo>
                <a:lnTo>
                  <a:pt x="5210141" y="505783"/>
                </a:lnTo>
                <a:lnTo>
                  <a:pt x="5218276" y="505783"/>
                </a:lnTo>
                <a:cubicBezTo>
                  <a:pt x="5222713" y="508905"/>
                  <a:pt x="5227848" y="512315"/>
                  <a:pt x="5233682" y="516013"/>
                </a:cubicBezTo>
                <a:cubicBezTo>
                  <a:pt x="5239515" y="519710"/>
                  <a:pt x="5247773" y="523695"/>
                  <a:pt x="5258455" y="527968"/>
                </a:cubicBezTo>
                <a:cubicBezTo>
                  <a:pt x="5267657" y="531747"/>
                  <a:pt x="5278092" y="534993"/>
                  <a:pt x="5289760" y="537704"/>
                </a:cubicBezTo>
                <a:cubicBezTo>
                  <a:pt x="5301427" y="540416"/>
                  <a:pt x="5313917" y="541771"/>
                  <a:pt x="5327228" y="541771"/>
                </a:cubicBezTo>
                <a:cubicBezTo>
                  <a:pt x="5344646" y="541771"/>
                  <a:pt x="5357547" y="539841"/>
                  <a:pt x="5365927" y="535979"/>
                </a:cubicBezTo>
                <a:cubicBezTo>
                  <a:pt x="5374308" y="532117"/>
                  <a:pt x="5378499" y="526406"/>
                  <a:pt x="5378499" y="518847"/>
                </a:cubicBezTo>
                <a:cubicBezTo>
                  <a:pt x="5378499" y="512110"/>
                  <a:pt x="5376034" y="507221"/>
                  <a:pt x="5371104" y="504181"/>
                </a:cubicBezTo>
                <a:cubicBezTo>
                  <a:pt x="5366174" y="501141"/>
                  <a:pt x="5356807" y="498224"/>
                  <a:pt x="5343003" y="495430"/>
                </a:cubicBezTo>
                <a:cubicBezTo>
                  <a:pt x="5336430" y="493951"/>
                  <a:pt x="5327515" y="492349"/>
                  <a:pt x="5316258" y="490623"/>
                </a:cubicBezTo>
                <a:cubicBezTo>
                  <a:pt x="5305001" y="488898"/>
                  <a:pt x="5294772" y="486803"/>
                  <a:pt x="5285570" y="484338"/>
                </a:cubicBezTo>
                <a:cubicBezTo>
                  <a:pt x="5260427" y="477765"/>
                  <a:pt x="5241775" y="467535"/>
                  <a:pt x="5229615" y="453649"/>
                </a:cubicBezTo>
                <a:cubicBezTo>
                  <a:pt x="5217454" y="439763"/>
                  <a:pt x="5211374" y="422467"/>
                  <a:pt x="5211374" y="401761"/>
                </a:cubicBezTo>
                <a:cubicBezTo>
                  <a:pt x="5211374" y="375140"/>
                  <a:pt x="5223986" y="352996"/>
                  <a:pt x="5249211" y="335331"/>
                </a:cubicBezTo>
                <a:cubicBezTo>
                  <a:pt x="5274436" y="317665"/>
                  <a:pt x="5308904" y="308832"/>
                  <a:pt x="5352617" y="308832"/>
                </a:cubicBezTo>
                <a:close/>
                <a:moveTo>
                  <a:pt x="4874073" y="308832"/>
                </a:moveTo>
                <a:cubicBezTo>
                  <a:pt x="4892291" y="308832"/>
                  <a:pt x="4908375" y="312899"/>
                  <a:pt x="4922325" y="321034"/>
                </a:cubicBezTo>
                <a:cubicBezTo>
                  <a:pt x="4936275" y="329168"/>
                  <a:pt x="4947189" y="341123"/>
                  <a:pt x="4955067" y="356899"/>
                </a:cubicBezTo>
                <a:cubicBezTo>
                  <a:pt x="4972789" y="341945"/>
                  <a:pt x="4990019" y="330195"/>
                  <a:pt x="5006756" y="321650"/>
                </a:cubicBezTo>
                <a:cubicBezTo>
                  <a:pt x="5023493" y="313105"/>
                  <a:pt x="5039902" y="308832"/>
                  <a:pt x="5055984" y="308832"/>
                </a:cubicBezTo>
                <a:cubicBezTo>
                  <a:pt x="5085849" y="308832"/>
                  <a:pt x="5108535" y="317788"/>
                  <a:pt x="5124042" y="335700"/>
                </a:cubicBezTo>
                <a:cubicBezTo>
                  <a:pt x="5139550" y="353612"/>
                  <a:pt x="5147303" y="379412"/>
                  <a:pt x="5147303" y="413100"/>
                </a:cubicBezTo>
                <a:lnTo>
                  <a:pt x="5147303" y="593289"/>
                </a:lnTo>
                <a:lnTo>
                  <a:pt x="5058318" y="593289"/>
                </a:lnTo>
                <a:lnTo>
                  <a:pt x="5058318" y="455005"/>
                </a:lnTo>
                <a:cubicBezTo>
                  <a:pt x="5058318" y="441365"/>
                  <a:pt x="5058031" y="429862"/>
                  <a:pt x="5057455" y="420495"/>
                </a:cubicBezTo>
                <a:cubicBezTo>
                  <a:pt x="5056880" y="411128"/>
                  <a:pt x="5055114" y="403487"/>
                  <a:pt x="5052156" y="397571"/>
                </a:cubicBezTo>
                <a:cubicBezTo>
                  <a:pt x="5049362" y="391655"/>
                  <a:pt x="5044925" y="387341"/>
                  <a:pt x="5038845" y="384630"/>
                </a:cubicBezTo>
                <a:cubicBezTo>
                  <a:pt x="5032765" y="381918"/>
                  <a:pt x="5024219" y="380563"/>
                  <a:pt x="5013209" y="380563"/>
                </a:cubicBezTo>
                <a:cubicBezTo>
                  <a:pt x="5005814" y="380563"/>
                  <a:pt x="4998584" y="381836"/>
                  <a:pt x="4991517" y="384383"/>
                </a:cubicBezTo>
                <a:cubicBezTo>
                  <a:pt x="4984451" y="386931"/>
                  <a:pt x="4975824" y="391162"/>
                  <a:pt x="4965635" y="397078"/>
                </a:cubicBezTo>
                <a:lnTo>
                  <a:pt x="4965635" y="593289"/>
                </a:lnTo>
                <a:lnTo>
                  <a:pt x="4876650" y="593289"/>
                </a:lnTo>
                <a:lnTo>
                  <a:pt x="4876650" y="455005"/>
                </a:lnTo>
                <a:cubicBezTo>
                  <a:pt x="4876650" y="441530"/>
                  <a:pt x="4876321" y="430067"/>
                  <a:pt x="4875664" y="420618"/>
                </a:cubicBezTo>
                <a:cubicBezTo>
                  <a:pt x="4875007" y="411169"/>
                  <a:pt x="4873199" y="403487"/>
                  <a:pt x="4870241" y="397571"/>
                </a:cubicBezTo>
                <a:cubicBezTo>
                  <a:pt x="4867283" y="391655"/>
                  <a:pt x="4862805" y="387341"/>
                  <a:pt x="4856807" y="384630"/>
                </a:cubicBezTo>
                <a:cubicBezTo>
                  <a:pt x="4850809" y="381918"/>
                  <a:pt x="4842387" y="380563"/>
                  <a:pt x="4831541" y="380563"/>
                </a:cubicBezTo>
                <a:cubicBezTo>
                  <a:pt x="4822831" y="380563"/>
                  <a:pt x="4814369" y="382329"/>
                  <a:pt x="4806152" y="385862"/>
                </a:cubicBezTo>
                <a:cubicBezTo>
                  <a:pt x="4797935" y="389395"/>
                  <a:pt x="4790540" y="393134"/>
                  <a:pt x="4783967" y="397078"/>
                </a:cubicBezTo>
                <a:lnTo>
                  <a:pt x="4783967" y="593289"/>
                </a:lnTo>
                <a:lnTo>
                  <a:pt x="4694982" y="593289"/>
                </a:lnTo>
                <a:lnTo>
                  <a:pt x="4694982" y="316474"/>
                </a:lnTo>
                <a:lnTo>
                  <a:pt x="4783967" y="316474"/>
                </a:lnTo>
                <a:lnTo>
                  <a:pt x="4783967" y="347039"/>
                </a:lnTo>
                <a:cubicBezTo>
                  <a:pt x="4799232" y="335043"/>
                  <a:pt x="4813840" y="325676"/>
                  <a:pt x="4827790" y="318939"/>
                </a:cubicBezTo>
                <a:cubicBezTo>
                  <a:pt x="4841740" y="312201"/>
                  <a:pt x="4857168" y="308832"/>
                  <a:pt x="4874073" y="308832"/>
                </a:cubicBezTo>
                <a:close/>
                <a:moveTo>
                  <a:pt x="3867371" y="308832"/>
                </a:moveTo>
                <a:cubicBezTo>
                  <a:pt x="3882308" y="308832"/>
                  <a:pt x="3895889" y="310599"/>
                  <a:pt x="3908117" y="314132"/>
                </a:cubicBezTo>
                <a:cubicBezTo>
                  <a:pt x="3920344" y="317665"/>
                  <a:pt x="3931463" y="322554"/>
                  <a:pt x="3941474" y="328798"/>
                </a:cubicBezTo>
                <a:lnTo>
                  <a:pt x="3944687" y="316474"/>
                </a:lnTo>
                <a:lnTo>
                  <a:pt x="4030953" y="316474"/>
                </a:lnTo>
                <a:lnTo>
                  <a:pt x="4030953" y="561491"/>
                </a:lnTo>
                <a:cubicBezTo>
                  <a:pt x="4030953" y="587455"/>
                  <a:pt x="4027255" y="609312"/>
                  <a:pt x="4019860" y="627059"/>
                </a:cubicBezTo>
                <a:cubicBezTo>
                  <a:pt x="4012465" y="644807"/>
                  <a:pt x="4002113" y="658693"/>
                  <a:pt x="3988802" y="668717"/>
                </a:cubicBezTo>
                <a:cubicBezTo>
                  <a:pt x="3975491" y="678906"/>
                  <a:pt x="3959428" y="686260"/>
                  <a:pt x="3940612" y="690779"/>
                </a:cubicBezTo>
                <a:cubicBezTo>
                  <a:pt x="3921796" y="695298"/>
                  <a:pt x="3900556" y="697557"/>
                  <a:pt x="3876892" y="697557"/>
                </a:cubicBezTo>
                <a:cubicBezTo>
                  <a:pt x="3857666" y="697557"/>
                  <a:pt x="3838726" y="696407"/>
                  <a:pt x="3820075" y="694106"/>
                </a:cubicBezTo>
                <a:cubicBezTo>
                  <a:pt x="3801423" y="691806"/>
                  <a:pt x="3785278" y="689012"/>
                  <a:pt x="3771638" y="685725"/>
                </a:cubicBezTo>
                <a:lnTo>
                  <a:pt x="3771638" y="616460"/>
                </a:lnTo>
                <a:lnTo>
                  <a:pt x="3782469" y="616460"/>
                </a:lnTo>
                <a:cubicBezTo>
                  <a:pt x="3793299" y="620733"/>
                  <a:pt x="3806509" y="624635"/>
                  <a:pt x="3822097" y="628168"/>
                </a:cubicBezTo>
                <a:cubicBezTo>
                  <a:pt x="3837685" y="631702"/>
                  <a:pt x="3851633" y="633468"/>
                  <a:pt x="3863940" y="633468"/>
                </a:cubicBezTo>
                <a:cubicBezTo>
                  <a:pt x="3880350" y="633468"/>
                  <a:pt x="3893683" y="631948"/>
                  <a:pt x="3903940" y="628908"/>
                </a:cubicBezTo>
                <a:cubicBezTo>
                  <a:pt x="3914196" y="625868"/>
                  <a:pt x="3922031" y="621554"/>
                  <a:pt x="3927443" y="615967"/>
                </a:cubicBezTo>
                <a:cubicBezTo>
                  <a:pt x="3932533" y="610708"/>
                  <a:pt x="3936225" y="603971"/>
                  <a:pt x="3938522" y="595754"/>
                </a:cubicBezTo>
                <a:cubicBezTo>
                  <a:pt x="3940819" y="587538"/>
                  <a:pt x="3941967" y="577678"/>
                  <a:pt x="3941967" y="566175"/>
                </a:cubicBezTo>
                <a:lnTo>
                  <a:pt x="3941967" y="560998"/>
                </a:lnTo>
                <a:cubicBezTo>
                  <a:pt x="3931299" y="569708"/>
                  <a:pt x="3919482" y="576610"/>
                  <a:pt x="3906516" y="581704"/>
                </a:cubicBezTo>
                <a:cubicBezTo>
                  <a:pt x="3893551" y="586798"/>
                  <a:pt x="3879107" y="589345"/>
                  <a:pt x="3863185" y="589345"/>
                </a:cubicBezTo>
                <a:cubicBezTo>
                  <a:pt x="3824451" y="589345"/>
                  <a:pt x="3794580" y="577678"/>
                  <a:pt x="3773572" y="554343"/>
                </a:cubicBezTo>
                <a:cubicBezTo>
                  <a:pt x="3752563" y="531008"/>
                  <a:pt x="3742059" y="495512"/>
                  <a:pt x="3742059" y="447856"/>
                </a:cubicBezTo>
                <a:cubicBezTo>
                  <a:pt x="3742059" y="425014"/>
                  <a:pt x="3745259" y="405294"/>
                  <a:pt x="3751660" y="388697"/>
                </a:cubicBezTo>
                <a:cubicBezTo>
                  <a:pt x="3758062" y="372100"/>
                  <a:pt x="3767088" y="357639"/>
                  <a:pt x="3778741" y="345314"/>
                </a:cubicBezTo>
                <a:cubicBezTo>
                  <a:pt x="3789573" y="333811"/>
                  <a:pt x="3802909" y="324854"/>
                  <a:pt x="3818748" y="318446"/>
                </a:cubicBezTo>
                <a:cubicBezTo>
                  <a:pt x="3834587" y="312037"/>
                  <a:pt x="3850795" y="308832"/>
                  <a:pt x="3867371" y="308832"/>
                </a:cubicBezTo>
                <a:close/>
                <a:moveTo>
                  <a:pt x="1752167" y="308832"/>
                </a:moveTo>
                <a:cubicBezTo>
                  <a:pt x="1772872" y="308832"/>
                  <a:pt x="1792715" y="310927"/>
                  <a:pt x="1811695" y="315118"/>
                </a:cubicBezTo>
                <a:cubicBezTo>
                  <a:pt x="1830676" y="319308"/>
                  <a:pt x="1845506" y="323786"/>
                  <a:pt x="1856188" y="328552"/>
                </a:cubicBezTo>
                <a:lnTo>
                  <a:pt x="1856188" y="398557"/>
                </a:lnTo>
                <a:lnTo>
                  <a:pt x="1848547" y="398557"/>
                </a:lnTo>
                <a:cubicBezTo>
                  <a:pt x="1835400" y="389519"/>
                  <a:pt x="1820405" y="382165"/>
                  <a:pt x="1803561" y="376495"/>
                </a:cubicBezTo>
                <a:cubicBezTo>
                  <a:pt x="1786717" y="370826"/>
                  <a:pt x="1769668" y="367991"/>
                  <a:pt x="1752413" y="367991"/>
                </a:cubicBezTo>
                <a:cubicBezTo>
                  <a:pt x="1738116" y="367991"/>
                  <a:pt x="1726079" y="369963"/>
                  <a:pt x="1716301" y="373907"/>
                </a:cubicBezTo>
                <a:cubicBezTo>
                  <a:pt x="1706524" y="377851"/>
                  <a:pt x="1701635" y="383438"/>
                  <a:pt x="1701635" y="390669"/>
                </a:cubicBezTo>
                <a:cubicBezTo>
                  <a:pt x="1701635" y="397242"/>
                  <a:pt x="1703853" y="402254"/>
                  <a:pt x="1708290" y="405705"/>
                </a:cubicBezTo>
                <a:cubicBezTo>
                  <a:pt x="1712727" y="409156"/>
                  <a:pt x="1723162" y="412607"/>
                  <a:pt x="1739595" y="416058"/>
                </a:cubicBezTo>
                <a:cubicBezTo>
                  <a:pt x="1748633" y="417866"/>
                  <a:pt x="1758370" y="419632"/>
                  <a:pt x="1768805" y="421358"/>
                </a:cubicBezTo>
                <a:cubicBezTo>
                  <a:pt x="1779240" y="423083"/>
                  <a:pt x="1789716" y="425261"/>
                  <a:pt x="1800233" y="427890"/>
                </a:cubicBezTo>
                <a:cubicBezTo>
                  <a:pt x="1823568" y="433970"/>
                  <a:pt x="1840823" y="443543"/>
                  <a:pt x="1851998" y="456607"/>
                </a:cubicBezTo>
                <a:cubicBezTo>
                  <a:pt x="1863172" y="469671"/>
                  <a:pt x="1868759" y="485981"/>
                  <a:pt x="1868759" y="505536"/>
                </a:cubicBezTo>
                <a:cubicBezTo>
                  <a:pt x="1868759" y="534130"/>
                  <a:pt x="1855941" y="557177"/>
                  <a:pt x="1830306" y="574679"/>
                </a:cubicBezTo>
                <a:cubicBezTo>
                  <a:pt x="1804670" y="592180"/>
                  <a:pt x="1769586" y="600931"/>
                  <a:pt x="1725052" y="600931"/>
                </a:cubicBezTo>
                <a:cubicBezTo>
                  <a:pt x="1700402" y="600931"/>
                  <a:pt x="1678053" y="598630"/>
                  <a:pt x="1658005" y="594029"/>
                </a:cubicBezTo>
                <a:cubicBezTo>
                  <a:pt x="1637956" y="589427"/>
                  <a:pt x="1621852" y="584333"/>
                  <a:pt x="1609691" y="578746"/>
                </a:cubicBezTo>
                <a:lnTo>
                  <a:pt x="1609691" y="505783"/>
                </a:lnTo>
                <a:lnTo>
                  <a:pt x="1617826" y="505783"/>
                </a:lnTo>
                <a:cubicBezTo>
                  <a:pt x="1622263" y="508905"/>
                  <a:pt x="1627398" y="512315"/>
                  <a:pt x="1633232" y="516013"/>
                </a:cubicBezTo>
                <a:cubicBezTo>
                  <a:pt x="1639066" y="519710"/>
                  <a:pt x="1647323" y="523695"/>
                  <a:pt x="1658005" y="527968"/>
                </a:cubicBezTo>
                <a:cubicBezTo>
                  <a:pt x="1667207" y="531747"/>
                  <a:pt x="1677642" y="534993"/>
                  <a:pt x="1689310" y="537704"/>
                </a:cubicBezTo>
                <a:cubicBezTo>
                  <a:pt x="1700977" y="540416"/>
                  <a:pt x="1713466" y="541771"/>
                  <a:pt x="1726777" y="541771"/>
                </a:cubicBezTo>
                <a:cubicBezTo>
                  <a:pt x="1744196" y="541771"/>
                  <a:pt x="1757096" y="539841"/>
                  <a:pt x="1765477" y="535979"/>
                </a:cubicBezTo>
                <a:cubicBezTo>
                  <a:pt x="1773858" y="532117"/>
                  <a:pt x="1778049" y="526406"/>
                  <a:pt x="1778049" y="518847"/>
                </a:cubicBezTo>
                <a:cubicBezTo>
                  <a:pt x="1778049" y="512110"/>
                  <a:pt x="1775584" y="507221"/>
                  <a:pt x="1770654" y="504181"/>
                </a:cubicBezTo>
                <a:cubicBezTo>
                  <a:pt x="1765724" y="501141"/>
                  <a:pt x="1756357" y="498224"/>
                  <a:pt x="1742553" y="495430"/>
                </a:cubicBezTo>
                <a:cubicBezTo>
                  <a:pt x="1735980" y="493951"/>
                  <a:pt x="1727065" y="492349"/>
                  <a:pt x="1715808" y="490623"/>
                </a:cubicBezTo>
                <a:cubicBezTo>
                  <a:pt x="1704551" y="488898"/>
                  <a:pt x="1694322" y="486803"/>
                  <a:pt x="1685119" y="484338"/>
                </a:cubicBezTo>
                <a:cubicBezTo>
                  <a:pt x="1659977" y="477765"/>
                  <a:pt x="1641325" y="467535"/>
                  <a:pt x="1629165" y="453649"/>
                </a:cubicBezTo>
                <a:cubicBezTo>
                  <a:pt x="1617004" y="439763"/>
                  <a:pt x="1610924" y="422467"/>
                  <a:pt x="1610924" y="401761"/>
                </a:cubicBezTo>
                <a:cubicBezTo>
                  <a:pt x="1610924" y="375140"/>
                  <a:pt x="1623536" y="352996"/>
                  <a:pt x="1648761" y="335331"/>
                </a:cubicBezTo>
                <a:cubicBezTo>
                  <a:pt x="1673986" y="317665"/>
                  <a:pt x="1708454" y="308832"/>
                  <a:pt x="1752167" y="308832"/>
                </a:cubicBezTo>
                <a:close/>
                <a:moveTo>
                  <a:pt x="4474502" y="308586"/>
                </a:moveTo>
                <a:cubicBezTo>
                  <a:pt x="4524952" y="308586"/>
                  <a:pt x="4561392" y="316350"/>
                  <a:pt x="4583824" y="331880"/>
                </a:cubicBezTo>
                <a:cubicBezTo>
                  <a:pt x="4606255" y="347409"/>
                  <a:pt x="4617470" y="371771"/>
                  <a:pt x="4617470" y="404966"/>
                </a:cubicBezTo>
                <a:lnTo>
                  <a:pt x="4617470" y="593289"/>
                </a:lnTo>
                <a:lnTo>
                  <a:pt x="4529471" y="593289"/>
                </a:lnTo>
                <a:lnTo>
                  <a:pt x="4529471" y="563956"/>
                </a:lnTo>
                <a:cubicBezTo>
                  <a:pt x="4524706" y="567571"/>
                  <a:pt x="4518790" y="571926"/>
                  <a:pt x="4511723" y="577020"/>
                </a:cubicBezTo>
                <a:cubicBezTo>
                  <a:pt x="4504657" y="582115"/>
                  <a:pt x="4498002" y="586141"/>
                  <a:pt x="4491757" y="589099"/>
                </a:cubicBezTo>
                <a:cubicBezTo>
                  <a:pt x="4483048" y="593043"/>
                  <a:pt x="4474009" y="595960"/>
                  <a:pt x="4464643" y="597849"/>
                </a:cubicBezTo>
                <a:cubicBezTo>
                  <a:pt x="4455276" y="599739"/>
                  <a:pt x="4445005" y="600684"/>
                  <a:pt x="4433830" y="600684"/>
                </a:cubicBezTo>
                <a:cubicBezTo>
                  <a:pt x="4407537" y="600684"/>
                  <a:pt x="4385517" y="592550"/>
                  <a:pt x="4367769" y="576281"/>
                </a:cubicBezTo>
                <a:cubicBezTo>
                  <a:pt x="4350022" y="560012"/>
                  <a:pt x="4341148" y="539224"/>
                  <a:pt x="4341148" y="513917"/>
                </a:cubicBezTo>
                <a:cubicBezTo>
                  <a:pt x="4341148" y="493705"/>
                  <a:pt x="4345667" y="477189"/>
                  <a:pt x="4354705" y="464372"/>
                </a:cubicBezTo>
                <a:cubicBezTo>
                  <a:pt x="4363743" y="451554"/>
                  <a:pt x="4376561" y="441447"/>
                  <a:pt x="4393159" y="434052"/>
                </a:cubicBezTo>
                <a:cubicBezTo>
                  <a:pt x="4409592" y="426658"/>
                  <a:pt x="4429968" y="421399"/>
                  <a:pt x="4454290" y="418277"/>
                </a:cubicBezTo>
                <a:cubicBezTo>
                  <a:pt x="4478611" y="415154"/>
                  <a:pt x="4503836" y="412854"/>
                  <a:pt x="4529964" y="411375"/>
                </a:cubicBezTo>
                <a:lnTo>
                  <a:pt x="4529964" y="409896"/>
                </a:lnTo>
                <a:cubicBezTo>
                  <a:pt x="4529964" y="394613"/>
                  <a:pt x="4523720" y="384055"/>
                  <a:pt x="4511230" y="378221"/>
                </a:cubicBezTo>
                <a:cubicBezTo>
                  <a:pt x="4498741" y="372387"/>
                  <a:pt x="4480336" y="369470"/>
                  <a:pt x="4456015" y="369470"/>
                </a:cubicBezTo>
                <a:cubicBezTo>
                  <a:pt x="4441390" y="369470"/>
                  <a:pt x="4425778" y="372059"/>
                  <a:pt x="4409181" y="377235"/>
                </a:cubicBezTo>
                <a:cubicBezTo>
                  <a:pt x="4392584" y="382411"/>
                  <a:pt x="4380669" y="386396"/>
                  <a:pt x="4373439" y="389190"/>
                </a:cubicBezTo>
                <a:lnTo>
                  <a:pt x="4365304" y="389190"/>
                </a:lnTo>
                <a:lnTo>
                  <a:pt x="4365304" y="322389"/>
                </a:lnTo>
                <a:cubicBezTo>
                  <a:pt x="4374671" y="319925"/>
                  <a:pt x="4389913" y="317008"/>
                  <a:pt x="4411030" y="313639"/>
                </a:cubicBezTo>
                <a:cubicBezTo>
                  <a:pt x="4432146" y="310270"/>
                  <a:pt x="4453304" y="308586"/>
                  <a:pt x="4474502" y="308586"/>
                </a:cubicBezTo>
                <a:close/>
                <a:moveTo>
                  <a:pt x="3550261" y="307846"/>
                </a:moveTo>
                <a:cubicBezTo>
                  <a:pt x="3598574" y="307846"/>
                  <a:pt x="3635919" y="320993"/>
                  <a:pt x="3662294" y="347286"/>
                </a:cubicBezTo>
                <a:cubicBezTo>
                  <a:pt x="3688669" y="373579"/>
                  <a:pt x="3701857" y="409485"/>
                  <a:pt x="3701857" y="455005"/>
                </a:cubicBezTo>
                <a:cubicBezTo>
                  <a:pt x="3701857" y="500524"/>
                  <a:pt x="3688587" y="536390"/>
                  <a:pt x="3662047" y="562600"/>
                </a:cubicBezTo>
                <a:cubicBezTo>
                  <a:pt x="3635508" y="588811"/>
                  <a:pt x="3598246" y="601917"/>
                  <a:pt x="3550261" y="601917"/>
                </a:cubicBezTo>
                <a:cubicBezTo>
                  <a:pt x="3502277" y="601917"/>
                  <a:pt x="3465015" y="588811"/>
                  <a:pt x="3438475" y="562600"/>
                </a:cubicBezTo>
                <a:cubicBezTo>
                  <a:pt x="3411936" y="536390"/>
                  <a:pt x="3398666" y="500524"/>
                  <a:pt x="3398666" y="455005"/>
                </a:cubicBezTo>
                <a:cubicBezTo>
                  <a:pt x="3398666" y="409156"/>
                  <a:pt x="3412018" y="373168"/>
                  <a:pt x="3438721" y="347039"/>
                </a:cubicBezTo>
                <a:cubicBezTo>
                  <a:pt x="3465425" y="320911"/>
                  <a:pt x="3502605" y="307846"/>
                  <a:pt x="3550261" y="307846"/>
                </a:cubicBezTo>
                <a:close/>
                <a:moveTo>
                  <a:pt x="2060506" y="307846"/>
                </a:moveTo>
                <a:cubicBezTo>
                  <a:pt x="2105533" y="307846"/>
                  <a:pt x="2139385" y="319226"/>
                  <a:pt x="2162062" y="341986"/>
                </a:cubicBezTo>
                <a:cubicBezTo>
                  <a:pt x="2184740" y="364746"/>
                  <a:pt x="2196079" y="397489"/>
                  <a:pt x="2196079" y="440215"/>
                </a:cubicBezTo>
                <a:lnTo>
                  <a:pt x="2196079" y="471273"/>
                </a:lnTo>
                <a:lnTo>
                  <a:pt x="1992966" y="471273"/>
                </a:lnTo>
                <a:cubicBezTo>
                  <a:pt x="1994280" y="492965"/>
                  <a:pt x="2002538" y="509563"/>
                  <a:pt x="2017739" y="521066"/>
                </a:cubicBezTo>
                <a:cubicBezTo>
                  <a:pt x="2032939" y="532569"/>
                  <a:pt x="2055329" y="538320"/>
                  <a:pt x="2084909" y="538320"/>
                </a:cubicBezTo>
                <a:cubicBezTo>
                  <a:pt x="2103643" y="538320"/>
                  <a:pt x="2121801" y="534952"/>
                  <a:pt x="2139385" y="528214"/>
                </a:cubicBezTo>
                <a:cubicBezTo>
                  <a:pt x="2156968" y="521477"/>
                  <a:pt x="2170854" y="514246"/>
                  <a:pt x="2181043" y="506522"/>
                </a:cubicBezTo>
                <a:lnTo>
                  <a:pt x="2190902" y="506522"/>
                </a:lnTo>
                <a:lnTo>
                  <a:pt x="2190902" y="577760"/>
                </a:lnTo>
                <a:cubicBezTo>
                  <a:pt x="2170854" y="585812"/>
                  <a:pt x="2151956" y="591646"/>
                  <a:pt x="2134208" y="595261"/>
                </a:cubicBezTo>
                <a:cubicBezTo>
                  <a:pt x="2116461" y="598876"/>
                  <a:pt x="2096823" y="600684"/>
                  <a:pt x="2075296" y="600684"/>
                </a:cubicBezTo>
                <a:cubicBezTo>
                  <a:pt x="2019752" y="600684"/>
                  <a:pt x="1977190" y="588195"/>
                  <a:pt x="1947610" y="563217"/>
                </a:cubicBezTo>
                <a:cubicBezTo>
                  <a:pt x="1918031" y="538238"/>
                  <a:pt x="1903241" y="502661"/>
                  <a:pt x="1903241" y="456484"/>
                </a:cubicBezTo>
                <a:cubicBezTo>
                  <a:pt x="1903241" y="410800"/>
                  <a:pt x="1917250" y="374606"/>
                  <a:pt x="1945269" y="347902"/>
                </a:cubicBezTo>
                <a:cubicBezTo>
                  <a:pt x="1973287" y="321198"/>
                  <a:pt x="2011699" y="307846"/>
                  <a:pt x="2060506" y="307846"/>
                </a:cubicBezTo>
                <a:close/>
                <a:moveTo>
                  <a:pt x="2899338" y="294782"/>
                </a:moveTo>
                <a:lnTo>
                  <a:pt x="2899338" y="404473"/>
                </a:lnTo>
                <a:lnTo>
                  <a:pt x="2926453" y="404473"/>
                </a:lnTo>
                <a:cubicBezTo>
                  <a:pt x="2942557" y="404473"/>
                  <a:pt x="2955827" y="403489"/>
                  <a:pt x="2966262" y="401521"/>
                </a:cubicBezTo>
                <a:cubicBezTo>
                  <a:pt x="2976697" y="399553"/>
                  <a:pt x="2985448" y="395618"/>
                  <a:pt x="2992514" y="389718"/>
                </a:cubicBezTo>
                <a:cubicBezTo>
                  <a:pt x="2998594" y="384469"/>
                  <a:pt x="3002990" y="378197"/>
                  <a:pt x="3005702" y="370901"/>
                </a:cubicBezTo>
                <a:cubicBezTo>
                  <a:pt x="3008413" y="363605"/>
                  <a:pt x="3009769" y="354710"/>
                  <a:pt x="3009769" y="344216"/>
                </a:cubicBezTo>
                <a:cubicBezTo>
                  <a:pt x="3009769" y="333886"/>
                  <a:pt x="3006975" y="324991"/>
                  <a:pt x="3001388" y="317531"/>
                </a:cubicBezTo>
                <a:cubicBezTo>
                  <a:pt x="2995801" y="310070"/>
                  <a:pt x="2989310" y="304865"/>
                  <a:pt x="2981915" y="301915"/>
                </a:cubicBezTo>
                <a:cubicBezTo>
                  <a:pt x="2972055" y="297979"/>
                  <a:pt x="2962441" y="295806"/>
                  <a:pt x="2953075" y="295396"/>
                </a:cubicBezTo>
                <a:cubicBezTo>
                  <a:pt x="2943708" y="294987"/>
                  <a:pt x="2931219" y="294782"/>
                  <a:pt x="2915607" y="294782"/>
                </a:cubicBezTo>
                <a:close/>
                <a:moveTo>
                  <a:pt x="2804684" y="226256"/>
                </a:moveTo>
                <a:lnTo>
                  <a:pt x="2960469" y="226256"/>
                </a:lnTo>
                <a:cubicBezTo>
                  <a:pt x="2983805" y="226256"/>
                  <a:pt x="3003483" y="228269"/>
                  <a:pt x="3019505" y="232295"/>
                </a:cubicBezTo>
                <a:cubicBezTo>
                  <a:pt x="3035528" y="236321"/>
                  <a:pt x="3049701" y="242360"/>
                  <a:pt x="3062026" y="250413"/>
                </a:cubicBezTo>
                <a:cubicBezTo>
                  <a:pt x="3076816" y="260108"/>
                  <a:pt x="3088114" y="272515"/>
                  <a:pt x="3095919" y="287633"/>
                </a:cubicBezTo>
                <a:cubicBezTo>
                  <a:pt x="3103725" y="302752"/>
                  <a:pt x="3107628" y="320911"/>
                  <a:pt x="3107628" y="342109"/>
                </a:cubicBezTo>
                <a:cubicBezTo>
                  <a:pt x="3107628" y="358542"/>
                  <a:pt x="3104752" y="374606"/>
                  <a:pt x="3099000" y="390299"/>
                </a:cubicBezTo>
                <a:cubicBezTo>
                  <a:pt x="3093249" y="405993"/>
                  <a:pt x="3085032" y="419181"/>
                  <a:pt x="3074351" y="429862"/>
                </a:cubicBezTo>
                <a:cubicBezTo>
                  <a:pt x="3059725" y="444323"/>
                  <a:pt x="3043415" y="455251"/>
                  <a:pt x="3025421" y="462646"/>
                </a:cubicBezTo>
                <a:cubicBezTo>
                  <a:pt x="3007427" y="470041"/>
                  <a:pt x="2985037" y="473738"/>
                  <a:pt x="2958251" y="473738"/>
                </a:cubicBezTo>
                <a:lnTo>
                  <a:pt x="2899338" y="473738"/>
                </a:lnTo>
                <a:lnTo>
                  <a:pt x="2899338" y="593289"/>
                </a:lnTo>
                <a:lnTo>
                  <a:pt x="2804684" y="593289"/>
                </a:lnTo>
                <a:close/>
                <a:moveTo>
                  <a:pt x="1218357" y="226256"/>
                </a:moveTo>
                <a:lnTo>
                  <a:pt x="1313505" y="226256"/>
                </a:lnTo>
                <a:lnTo>
                  <a:pt x="1313505" y="455251"/>
                </a:lnTo>
                <a:cubicBezTo>
                  <a:pt x="1313505" y="480722"/>
                  <a:pt x="1318846" y="499703"/>
                  <a:pt x="1329527" y="512192"/>
                </a:cubicBezTo>
                <a:cubicBezTo>
                  <a:pt x="1340209" y="524681"/>
                  <a:pt x="1357546" y="530926"/>
                  <a:pt x="1381538" y="530926"/>
                </a:cubicBezTo>
                <a:cubicBezTo>
                  <a:pt x="1405202" y="530926"/>
                  <a:pt x="1422497" y="524928"/>
                  <a:pt x="1433425" y="512931"/>
                </a:cubicBezTo>
                <a:cubicBezTo>
                  <a:pt x="1444353" y="500935"/>
                  <a:pt x="1449817" y="481708"/>
                  <a:pt x="1449817" y="455251"/>
                </a:cubicBezTo>
                <a:lnTo>
                  <a:pt x="1449817" y="226256"/>
                </a:lnTo>
                <a:lnTo>
                  <a:pt x="1544965" y="226256"/>
                </a:lnTo>
                <a:lnTo>
                  <a:pt x="1544965" y="460428"/>
                </a:lnTo>
                <a:cubicBezTo>
                  <a:pt x="1544965" y="505783"/>
                  <a:pt x="1531161" y="540539"/>
                  <a:pt x="1503554" y="564696"/>
                </a:cubicBezTo>
                <a:cubicBezTo>
                  <a:pt x="1475946" y="588852"/>
                  <a:pt x="1435274" y="600931"/>
                  <a:pt x="1381538" y="600931"/>
                </a:cubicBezTo>
                <a:cubicBezTo>
                  <a:pt x="1327802" y="600931"/>
                  <a:pt x="1287171" y="588852"/>
                  <a:pt x="1259645" y="564696"/>
                </a:cubicBezTo>
                <a:cubicBezTo>
                  <a:pt x="1232120" y="540539"/>
                  <a:pt x="1218357" y="505865"/>
                  <a:pt x="1218357" y="460674"/>
                </a:cubicBezTo>
                <a:close/>
                <a:moveTo>
                  <a:pt x="2437018" y="209741"/>
                </a:moveTo>
                <a:lnTo>
                  <a:pt x="2526003" y="209741"/>
                </a:lnTo>
                <a:lnTo>
                  <a:pt x="2526003" y="593289"/>
                </a:lnTo>
                <a:lnTo>
                  <a:pt x="2437018" y="593289"/>
                </a:lnTo>
                <a:lnTo>
                  <a:pt x="2437018" y="564449"/>
                </a:lnTo>
                <a:cubicBezTo>
                  <a:pt x="2421753" y="576938"/>
                  <a:pt x="2407474" y="586141"/>
                  <a:pt x="2394179" y="592057"/>
                </a:cubicBezTo>
                <a:cubicBezTo>
                  <a:pt x="2380885" y="597973"/>
                  <a:pt x="2365539" y="600931"/>
                  <a:pt x="2348140" y="600931"/>
                </a:cubicBezTo>
                <a:cubicBezTo>
                  <a:pt x="2314496" y="600931"/>
                  <a:pt x="2287580" y="587948"/>
                  <a:pt x="2267391" y="561984"/>
                </a:cubicBezTo>
                <a:cubicBezTo>
                  <a:pt x="2247203" y="536020"/>
                  <a:pt x="2237109" y="501017"/>
                  <a:pt x="2237109" y="456977"/>
                </a:cubicBezTo>
                <a:cubicBezTo>
                  <a:pt x="2237109" y="433477"/>
                  <a:pt x="2240514" y="412648"/>
                  <a:pt x="2247325" y="394490"/>
                </a:cubicBezTo>
                <a:cubicBezTo>
                  <a:pt x="2254136" y="376331"/>
                  <a:pt x="2263451" y="360761"/>
                  <a:pt x="2275270" y="347779"/>
                </a:cubicBezTo>
                <a:cubicBezTo>
                  <a:pt x="2286429" y="335454"/>
                  <a:pt x="2299969" y="325882"/>
                  <a:pt x="2315890" y="319062"/>
                </a:cubicBezTo>
                <a:cubicBezTo>
                  <a:pt x="2331811" y="312242"/>
                  <a:pt x="2347731" y="308832"/>
                  <a:pt x="2363650" y="308832"/>
                </a:cubicBezTo>
                <a:cubicBezTo>
                  <a:pt x="2380230" y="308832"/>
                  <a:pt x="2393812" y="310599"/>
                  <a:pt x="2404397" y="314132"/>
                </a:cubicBezTo>
                <a:cubicBezTo>
                  <a:pt x="2414983" y="317665"/>
                  <a:pt x="2425856" y="322143"/>
                  <a:pt x="2437018" y="327566"/>
                </a:cubicBezTo>
                <a:close/>
                <a:moveTo>
                  <a:pt x="260281" y="110836"/>
                </a:moveTo>
                <a:cubicBezTo>
                  <a:pt x="244586" y="110836"/>
                  <a:pt x="228751" y="120365"/>
                  <a:pt x="212778" y="139423"/>
                </a:cubicBezTo>
                <a:cubicBezTo>
                  <a:pt x="196804" y="158482"/>
                  <a:pt x="181838" y="185726"/>
                  <a:pt x="167879" y="221155"/>
                </a:cubicBezTo>
                <a:cubicBezTo>
                  <a:pt x="155629" y="252025"/>
                  <a:pt x="145188" y="285781"/>
                  <a:pt x="136555" y="322422"/>
                </a:cubicBezTo>
                <a:cubicBezTo>
                  <a:pt x="127921" y="359063"/>
                  <a:pt x="121912" y="392281"/>
                  <a:pt x="118527" y="422076"/>
                </a:cubicBezTo>
                <a:cubicBezTo>
                  <a:pt x="114929" y="453748"/>
                  <a:pt x="116455" y="477033"/>
                  <a:pt x="123107" y="491931"/>
                </a:cubicBezTo>
                <a:cubicBezTo>
                  <a:pt x="129759" y="506829"/>
                  <a:pt x="142026" y="514278"/>
                  <a:pt x="159907" y="514278"/>
                </a:cubicBezTo>
                <a:cubicBezTo>
                  <a:pt x="176993" y="514278"/>
                  <a:pt x="193274" y="503876"/>
                  <a:pt x="208750" y="483074"/>
                </a:cubicBezTo>
                <a:cubicBezTo>
                  <a:pt x="224227" y="462271"/>
                  <a:pt x="238249" y="435899"/>
                  <a:pt x="250819" y="403958"/>
                </a:cubicBezTo>
                <a:cubicBezTo>
                  <a:pt x="262549" y="374163"/>
                  <a:pt x="272791" y="341281"/>
                  <a:pt x="281547" y="305312"/>
                </a:cubicBezTo>
                <a:cubicBezTo>
                  <a:pt x="290303" y="269342"/>
                  <a:pt x="296510" y="235251"/>
                  <a:pt x="300170" y="203037"/>
                </a:cubicBezTo>
                <a:cubicBezTo>
                  <a:pt x="303738" y="171634"/>
                  <a:pt x="302154" y="148416"/>
                  <a:pt x="295418" y="133384"/>
                </a:cubicBezTo>
                <a:cubicBezTo>
                  <a:pt x="288683" y="118352"/>
                  <a:pt x="276970" y="110836"/>
                  <a:pt x="260281" y="110836"/>
                </a:cubicBezTo>
                <a:close/>
                <a:moveTo>
                  <a:pt x="719915" y="0"/>
                </a:moveTo>
                <a:cubicBezTo>
                  <a:pt x="745346" y="0"/>
                  <a:pt x="767797" y="2620"/>
                  <a:pt x="787268" y="7860"/>
                </a:cubicBezTo>
                <a:cubicBezTo>
                  <a:pt x="806739" y="13099"/>
                  <a:pt x="823032" y="20958"/>
                  <a:pt x="836146" y="31437"/>
                </a:cubicBezTo>
                <a:cubicBezTo>
                  <a:pt x="849994" y="42454"/>
                  <a:pt x="860079" y="56426"/>
                  <a:pt x="866401" y="73353"/>
                </a:cubicBezTo>
                <a:cubicBezTo>
                  <a:pt x="872723" y="90281"/>
                  <a:pt x="874434" y="111508"/>
                  <a:pt x="871534" y="137033"/>
                </a:cubicBezTo>
                <a:cubicBezTo>
                  <a:pt x="868756" y="161484"/>
                  <a:pt x="863177" y="183047"/>
                  <a:pt x="854797" y="201721"/>
                </a:cubicBezTo>
                <a:cubicBezTo>
                  <a:pt x="846417" y="220395"/>
                  <a:pt x="836259" y="235912"/>
                  <a:pt x="824325" y="248272"/>
                </a:cubicBezTo>
                <a:cubicBezTo>
                  <a:pt x="812819" y="260363"/>
                  <a:pt x="800067" y="270305"/>
                  <a:pt x="786069" y="278097"/>
                </a:cubicBezTo>
                <a:cubicBezTo>
                  <a:pt x="772071" y="285889"/>
                  <a:pt x="758600" y="291666"/>
                  <a:pt x="745655" y="295428"/>
                </a:cubicBezTo>
                <a:cubicBezTo>
                  <a:pt x="745144" y="297308"/>
                  <a:pt x="744632" y="299189"/>
                  <a:pt x="744120" y="301070"/>
                </a:cubicBezTo>
                <a:cubicBezTo>
                  <a:pt x="765227" y="305902"/>
                  <a:pt x="782030" y="317577"/>
                  <a:pt x="794529" y="336094"/>
                </a:cubicBezTo>
                <a:cubicBezTo>
                  <a:pt x="807028" y="354610"/>
                  <a:pt x="811601" y="378628"/>
                  <a:pt x="808247" y="408146"/>
                </a:cubicBezTo>
                <a:cubicBezTo>
                  <a:pt x="804466" y="441422"/>
                  <a:pt x="795466" y="471679"/>
                  <a:pt x="781245" y="498918"/>
                </a:cubicBezTo>
                <a:cubicBezTo>
                  <a:pt x="767024" y="526157"/>
                  <a:pt x="749440" y="548899"/>
                  <a:pt x="728493" y="567145"/>
                </a:cubicBezTo>
                <a:cubicBezTo>
                  <a:pt x="706659" y="586201"/>
                  <a:pt x="682718" y="600627"/>
                  <a:pt x="656671" y="610421"/>
                </a:cubicBezTo>
                <a:cubicBezTo>
                  <a:pt x="630624" y="620216"/>
                  <a:pt x="602203" y="625113"/>
                  <a:pt x="571408" y="625113"/>
                </a:cubicBezTo>
                <a:cubicBezTo>
                  <a:pt x="535447" y="625113"/>
                  <a:pt x="503872" y="620613"/>
                  <a:pt x="476682" y="611611"/>
                </a:cubicBezTo>
                <a:cubicBezTo>
                  <a:pt x="449493" y="602610"/>
                  <a:pt x="427660" y="591930"/>
                  <a:pt x="411183" y="579570"/>
                </a:cubicBezTo>
                <a:cubicBezTo>
                  <a:pt x="423082" y="536042"/>
                  <a:pt x="434981" y="492513"/>
                  <a:pt x="446881" y="448985"/>
                </a:cubicBezTo>
                <a:cubicBezTo>
                  <a:pt x="450740" y="449120"/>
                  <a:pt x="454598" y="449254"/>
                  <a:pt x="458457" y="449388"/>
                </a:cubicBezTo>
                <a:cubicBezTo>
                  <a:pt x="474553" y="466853"/>
                  <a:pt x="493231" y="480825"/>
                  <a:pt x="514491" y="491304"/>
                </a:cubicBezTo>
                <a:cubicBezTo>
                  <a:pt x="535751" y="501783"/>
                  <a:pt x="557308" y="507023"/>
                  <a:pt x="579162" y="507023"/>
                </a:cubicBezTo>
                <a:cubicBezTo>
                  <a:pt x="611150" y="507023"/>
                  <a:pt x="637054" y="498916"/>
                  <a:pt x="656877" y="482702"/>
                </a:cubicBezTo>
                <a:cubicBezTo>
                  <a:pt x="676700" y="466488"/>
                  <a:pt x="688316" y="443374"/>
                  <a:pt x="691726" y="413360"/>
                </a:cubicBezTo>
                <a:cubicBezTo>
                  <a:pt x="693157" y="400761"/>
                  <a:pt x="692591" y="390442"/>
                  <a:pt x="690028" y="382402"/>
                </a:cubicBezTo>
                <a:cubicBezTo>
                  <a:pt x="687465" y="374362"/>
                  <a:pt x="682567" y="368065"/>
                  <a:pt x="675337" y="363510"/>
                </a:cubicBezTo>
                <a:cubicBezTo>
                  <a:pt x="667571" y="358417"/>
                  <a:pt x="657414" y="355134"/>
                  <a:pt x="644866" y="353660"/>
                </a:cubicBezTo>
                <a:cubicBezTo>
                  <a:pt x="632318" y="352187"/>
                  <a:pt x="618097" y="351450"/>
                  <a:pt x="602202" y="351450"/>
                </a:cubicBezTo>
                <a:cubicBezTo>
                  <a:pt x="594057" y="351450"/>
                  <a:pt x="585911" y="351450"/>
                  <a:pt x="577765" y="351450"/>
                </a:cubicBezTo>
                <a:cubicBezTo>
                  <a:pt x="587457" y="315983"/>
                  <a:pt x="597149" y="280515"/>
                  <a:pt x="606841" y="245048"/>
                </a:cubicBezTo>
                <a:cubicBezTo>
                  <a:pt x="615285" y="245048"/>
                  <a:pt x="623729" y="245048"/>
                  <a:pt x="632173" y="245048"/>
                </a:cubicBezTo>
                <a:cubicBezTo>
                  <a:pt x="672901" y="245048"/>
                  <a:pt x="702039" y="239088"/>
                  <a:pt x="719586" y="227169"/>
                </a:cubicBezTo>
                <a:cubicBezTo>
                  <a:pt x="737132" y="215250"/>
                  <a:pt x="747290" y="197103"/>
                  <a:pt x="750060" y="172728"/>
                </a:cubicBezTo>
                <a:cubicBezTo>
                  <a:pt x="752251" y="153440"/>
                  <a:pt x="747059" y="139244"/>
                  <a:pt x="734484" y="130138"/>
                </a:cubicBezTo>
                <a:cubicBezTo>
                  <a:pt x="721909" y="121032"/>
                  <a:pt x="703602" y="116478"/>
                  <a:pt x="679562" y="116478"/>
                </a:cubicBezTo>
                <a:cubicBezTo>
                  <a:pt x="658899" y="116478"/>
                  <a:pt x="636744" y="120872"/>
                  <a:pt x="613097" y="129659"/>
                </a:cubicBezTo>
                <a:cubicBezTo>
                  <a:pt x="589449" y="138446"/>
                  <a:pt x="568004" y="148831"/>
                  <a:pt x="548762" y="160813"/>
                </a:cubicBezTo>
                <a:cubicBezTo>
                  <a:pt x="545101" y="160678"/>
                  <a:pt x="541441" y="160544"/>
                  <a:pt x="537781" y="160410"/>
                </a:cubicBezTo>
                <a:cubicBezTo>
                  <a:pt x="549535" y="117285"/>
                  <a:pt x="561289" y="74159"/>
                  <a:pt x="573043" y="31034"/>
                </a:cubicBezTo>
                <a:cubicBezTo>
                  <a:pt x="591641" y="22973"/>
                  <a:pt x="614461" y="15786"/>
                  <a:pt x="641504" y="9472"/>
                </a:cubicBezTo>
                <a:cubicBezTo>
                  <a:pt x="668546" y="3157"/>
                  <a:pt x="694683" y="0"/>
                  <a:pt x="719915" y="0"/>
                </a:cubicBezTo>
                <a:close/>
                <a:moveTo>
                  <a:pt x="278536" y="0"/>
                </a:moveTo>
                <a:cubicBezTo>
                  <a:pt x="331583" y="0"/>
                  <a:pt x="369597" y="16468"/>
                  <a:pt x="392577" y="49404"/>
                </a:cubicBezTo>
                <a:cubicBezTo>
                  <a:pt x="415557" y="82340"/>
                  <a:pt x="423336" y="131475"/>
                  <a:pt x="415913" y="196809"/>
                </a:cubicBezTo>
                <a:cubicBezTo>
                  <a:pt x="409620" y="252197"/>
                  <a:pt x="398704" y="306308"/>
                  <a:pt x="383165" y="359139"/>
                </a:cubicBezTo>
                <a:cubicBezTo>
                  <a:pt x="367626" y="411971"/>
                  <a:pt x="348433" y="457611"/>
                  <a:pt x="325588" y="496059"/>
                </a:cubicBezTo>
                <a:cubicBezTo>
                  <a:pt x="299641" y="539075"/>
                  <a:pt x="271389" y="571338"/>
                  <a:pt x="240832" y="592848"/>
                </a:cubicBezTo>
                <a:cubicBezTo>
                  <a:pt x="210275" y="614358"/>
                  <a:pt x="177016" y="625113"/>
                  <a:pt x="141055" y="625113"/>
                </a:cubicBezTo>
                <a:cubicBezTo>
                  <a:pt x="89200" y="625113"/>
                  <a:pt x="51275" y="609183"/>
                  <a:pt x="27279" y="577322"/>
                </a:cubicBezTo>
                <a:cubicBezTo>
                  <a:pt x="3282" y="545461"/>
                  <a:pt x="-4882" y="495788"/>
                  <a:pt x="2785" y="428304"/>
                </a:cubicBezTo>
                <a:cubicBezTo>
                  <a:pt x="9322" y="370766"/>
                  <a:pt x="20154" y="316522"/>
                  <a:pt x="35281" y="265571"/>
                </a:cubicBezTo>
                <a:cubicBezTo>
                  <a:pt x="50407" y="214620"/>
                  <a:pt x="69684" y="169115"/>
                  <a:pt x="93110" y="129054"/>
                </a:cubicBezTo>
                <a:cubicBezTo>
                  <a:pt x="116505" y="89263"/>
                  <a:pt x="143970" y="57806"/>
                  <a:pt x="175505" y="34684"/>
                </a:cubicBezTo>
                <a:cubicBezTo>
                  <a:pt x="207040" y="11561"/>
                  <a:pt x="241383" y="0"/>
                  <a:pt x="27853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Google Shape;106;p20"/>
          <p:cNvSpPr/>
          <p:nvPr/>
        </p:nvSpPr>
        <p:spPr>
          <a:xfrm>
            <a:off x="694336" y="332509"/>
            <a:ext cx="9436800" cy="6712527"/>
          </a:xfrm>
          <a:prstGeom prst="rect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60" y="1288473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4057704" y="1947210"/>
            <a:ext cx="2618969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3893190" y="4362489"/>
            <a:ext cx="3041511" cy="80074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Team</a:t>
            </a:r>
            <a:r>
              <a:rPr lang="de-DE" dirty="0" smtClean="0"/>
              <a:t>	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52936" y="2026243"/>
            <a:ext cx="3204036" cy="3015567"/>
            <a:chOff x="7207655" y="2018577"/>
            <a:chExt cx="3204036" cy="3015567"/>
          </a:xfrm>
        </p:grpSpPr>
        <p:sp>
          <p:nvSpPr>
            <p:cNvPr id="15" name="Freeform 14"/>
            <p:cNvSpPr/>
            <p:nvPr/>
          </p:nvSpPr>
          <p:spPr>
            <a:xfrm>
              <a:off x="7222595" y="2018577"/>
              <a:ext cx="3189096" cy="3000233"/>
            </a:xfrm>
            <a:custGeom>
              <a:avLst/>
              <a:gdLst>
                <a:gd name="connsiteX0" fmla="*/ 984758 w 3189096"/>
                <a:gd name="connsiteY0" fmla="*/ 0 h 3873067"/>
                <a:gd name="connsiteX1" fmla="*/ 3189096 w 3189096"/>
                <a:gd name="connsiteY1" fmla="*/ 0 h 3873067"/>
                <a:gd name="connsiteX2" fmla="*/ 2220829 w 3189096"/>
                <a:gd name="connsiteY2" fmla="*/ 3873067 h 3873067"/>
                <a:gd name="connsiteX3" fmla="*/ 0 w 3189096"/>
                <a:gd name="connsiteY3" fmla="*/ 3873067 h 3873067"/>
                <a:gd name="connsiteX4" fmla="*/ 984758 w 3189096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096" h="3873067">
                  <a:moveTo>
                    <a:pt x="984758" y="0"/>
                  </a:moveTo>
                  <a:lnTo>
                    <a:pt x="3189096" y="0"/>
                  </a:lnTo>
                  <a:lnTo>
                    <a:pt x="2220829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07655" y="2033911"/>
              <a:ext cx="3189096" cy="3000233"/>
            </a:xfrm>
            <a:custGeom>
              <a:avLst/>
              <a:gdLst>
                <a:gd name="connsiteX0" fmla="*/ 984758 w 3189096"/>
                <a:gd name="connsiteY0" fmla="*/ 0 h 3873067"/>
                <a:gd name="connsiteX1" fmla="*/ 3189096 w 3189096"/>
                <a:gd name="connsiteY1" fmla="*/ 0 h 3873067"/>
                <a:gd name="connsiteX2" fmla="*/ 2220829 w 3189096"/>
                <a:gd name="connsiteY2" fmla="*/ 3873067 h 3873067"/>
                <a:gd name="connsiteX3" fmla="*/ 0 w 3189096"/>
                <a:gd name="connsiteY3" fmla="*/ 3873067 h 3873067"/>
                <a:gd name="connsiteX4" fmla="*/ 984758 w 3189096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096" h="3873067">
                  <a:moveTo>
                    <a:pt x="984758" y="0"/>
                  </a:moveTo>
                  <a:lnTo>
                    <a:pt x="3189096" y="0"/>
                  </a:lnTo>
                  <a:lnTo>
                    <a:pt x="2220829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92D050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6" name="Google Shape;556;p28"/>
          <p:cNvSpPr txBox="1">
            <a:spLocks/>
          </p:cNvSpPr>
          <p:nvPr/>
        </p:nvSpPr>
        <p:spPr>
          <a:xfrm>
            <a:off x="361950" y="569399"/>
            <a:ext cx="9968100" cy="109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6000" b="1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Team</a:t>
            </a:r>
            <a:endParaRPr lang="de-DE" sz="6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504650" y="2041577"/>
            <a:ext cx="3225366" cy="3004065"/>
            <a:chOff x="166255" y="2018578"/>
            <a:chExt cx="3225366" cy="3004065"/>
          </a:xfrm>
        </p:grpSpPr>
        <p:sp>
          <p:nvSpPr>
            <p:cNvPr id="18" name="Freeform 17"/>
            <p:cNvSpPr/>
            <p:nvPr/>
          </p:nvSpPr>
          <p:spPr>
            <a:xfrm>
              <a:off x="166255" y="2018578"/>
              <a:ext cx="3217854" cy="3000232"/>
            </a:xfrm>
            <a:custGeom>
              <a:avLst/>
              <a:gdLst>
                <a:gd name="connsiteX0" fmla="*/ 968267 w 3217854"/>
                <a:gd name="connsiteY0" fmla="*/ 0 h 3873067"/>
                <a:gd name="connsiteX1" fmla="*/ 3217854 w 3217854"/>
                <a:gd name="connsiteY1" fmla="*/ 0 h 3873067"/>
                <a:gd name="connsiteX2" fmla="*/ 2233096 w 3217854"/>
                <a:gd name="connsiteY2" fmla="*/ 3873067 h 3873067"/>
                <a:gd name="connsiteX3" fmla="*/ 0 w 3217854"/>
                <a:gd name="connsiteY3" fmla="*/ 3873067 h 3873067"/>
                <a:gd name="connsiteX4" fmla="*/ 968267 w 3217854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54" h="3873067">
                  <a:moveTo>
                    <a:pt x="968267" y="0"/>
                  </a:moveTo>
                  <a:lnTo>
                    <a:pt x="3217854" y="0"/>
                  </a:lnTo>
                  <a:lnTo>
                    <a:pt x="2233096" y="3873067"/>
                  </a:lnTo>
                  <a:lnTo>
                    <a:pt x="0" y="3873067"/>
                  </a:lnTo>
                  <a:lnTo>
                    <a:pt x="968267" y="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73767" y="2022411"/>
              <a:ext cx="3217854" cy="3000232"/>
            </a:xfrm>
            <a:custGeom>
              <a:avLst/>
              <a:gdLst>
                <a:gd name="connsiteX0" fmla="*/ 968267 w 3217854"/>
                <a:gd name="connsiteY0" fmla="*/ 0 h 3873067"/>
                <a:gd name="connsiteX1" fmla="*/ 3217854 w 3217854"/>
                <a:gd name="connsiteY1" fmla="*/ 0 h 3873067"/>
                <a:gd name="connsiteX2" fmla="*/ 2233096 w 3217854"/>
                <a:gd name="connsiteY2" fmla="*/ 3873067 h 3873067"/>
                <a:gd name="connsiteX3" fmla="*/ 0 w 3217854"/>
                <a:gd name="connsiteY3" fmla="*/ 3873067 h 3873067"/>
                <a:gd name="connsiteX4" fmla="*/ 968267 w 3217854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54" h="3873067">
                  <a:moveTo>
                    <a:pt x="968267" y="0"/>
                  </a:moveTo>
                  <a:lnTo>
                    <a:pt x="3217854" y="0"/>
                  </a:lnTo>
                  <a:lnTo>
                    <a:pt x="2233096" y="3873067"/>
                  </a:lnTo>
                  <a:lnTo>
                    <a:pt x="0" y="3873067"/>
                  </a:lnTo>
                  <a:lnTo>
                    <a:pt x="968267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FF66CC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29021" y="2049245"/>
            <a:ext cx="3202902" cy="3007900"/>
            <a:chOff x="2504251" y="2010910"/>
            <a:chExt cx="3202902" cy="3007900"/>
          </a:xfrm>
        </p:grpSpPr>
        <p:sp>
          <p:nvSpPr>
            <p:cNvPr id="17" name="Freeform 16"/>
            <p:cNvSpPr/>
            <p:nvPr/>
          </p:nvSpPr>
          <p:spPr>
            <a:xfrm>
              <a:off x="2519275" y="2018577"/>
              <a:ext cx="3187878" cy="3000233"/>
            </a:xfrm>
            <a:custGeom>
              <a:avLst/>
              <a:gdLst>
                <a:gd name="connsiteX0" fmla="*/ 984758 w 3187878"/>
                <a:gd name="connsiteY0" fmla="*/ 0 h 3873067"/>
                <a:gd name="connsiteX1" fmla="*/ 3187878 w 3187878"/>
                <a:gd name="connsiteY1" fmla="*/ 0 h 3873067"/>
                <a:gd name="connsiteX2" fmla="*/ 2203120 w 3187878"/>
                <a:gd name="connsiteY2" fmla="*/ 3873067 h 3873067"/>
                <a:gd name="connsiteX3" fmla="*/ 0 w 3187878"/>
                <a:gd name="connsiteY3" fmla="*/ 3873067 h 3873067"/>
                <a:gd name="connsiteX4" fmla="*/ 984758 w 318787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878" h="3873067">
                  <a:moveTo>
                    <a:pt x="984758" y="0"/>
                  </a:moveTo>
                  <a:lnTo>
                    <a:pt x="3187878" y="0"/>
                  </a:lnTo>
                  <a:lnTo>
                    <a:pt x="220312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 w="25400"/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04251" y="2010910"/>
              <a:ext cx="3187878" cy="3000233"/>
            </a:xfrm>
            <a:custGeom>
              <a:avLst/>
              <a:gdLst>
                <a:gd name="connsiteX0" fmla="*/ 984758 w 3187878"/>
                <a:gd name="connsiteY0" fmla="*/ 0 h 3873067"/>
                <a:gd name="connsiteX1" fmla="*/ 3187878 w 3187878"/>
                <a:gd name="connsiteY1" fmla="*/ 0 h 3873067"/>
                <a:gd name="connsiteX2" fmla="*/ 2203120 w 3187878"/>
                <a:gd name="connsiteY2" fmla="*/ 3873067 h 3873067"/>
                <a:gd name="connsiteX3" fmla="*/ 0 w 3187878"/>
                <a:gd name="connsiteY3" fmla="*/ 3873067 h 3873067"/>
                <a:gd name="connsiteX4" fmla="*/ 984758 w 318787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878" h="3873067">
                  <a:moveTo>
                    <a:pt x="984758" y="0"/>
                  </a:moveTo>
                  <a:lnTo>
                    <a:pt x="3187878" y="0"/>
                  </a:lnTo>
                  <a:lnTo>
                    <a:pt x="220312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2060">
                    <a:alpha val="39000"/>
                  </a:srgbClr>
                </a:gs>
              </a:gsLst>
              <a:lin ang="5400000" scaled="1"/>
            </a:gradFill>
            <a:ln w="25400"/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877694" y="2041578"/>
            <a:ext cx="3195810" cy="3007900"/>
            <a:chOff x="4878804" y="2010910"/>
            <a:chExt cx="3195810" cy="3007900"/>
          </a:xfrm>
        </p:grpSpPr>
        <p:sp>
          <p:nvSpPr>
            <p:cNvPr id="16" name="Freeform 15"/>
            <p:cNvSpPr/>
            <p:nvPr/>
          </p:nvSpPr>
          <p:spPr>
            <a:xfrm>
              <a:off x="4886316" y="2018577"/>
              <a:ext cx="3188298" cy="3000233"/>
            </a:xfrm>
            <a:custGeom>
              <a:avLst/>
              <a:gdLst>
                <a:gd name="connsiteX0" fmla="*/ 984758 w 3188298"/>
                <a:gd name="connsiteY0" fmla="*/ 0 h 3873067"/>
                <a:gd name="connsiteX1" fmla="*/ 3188298 w 3188298"/>
                <a:gd name="connsiteY1" fmla="*/ 0 h 3873067"/>
                <a:gd name="connsiteX2" fmla="*/ 2203540 w 3188298"/>
                <a:gd name="connsiteY2" fmla="*/ 3873067 h 3873067"/>
                <a:gd name="connsiteX3" fmla="*/ 0 w 3188298"/>
                <a:gd name="connsiteY3" fmla="*/ 3873067 h 3873067"/>
                <a:gd name="connsiteX4" fmla="*/ 984758 w 318829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8298" h="3873067">
                  <a:moveTo>
                    <a:pt x="984758" y="0"/>
                  </a:moveTo>
                  <a:lnTo>
                    <a:pt x="3188298" y="0"/>
                  </a:lnTo>
                  <a:lnTo>
                    <a:pt x="220354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878804" y="2010910"/>
              <a:ext cx="3188298" cy="3000233"/>
            </a:xfrm>
            <a:custGeom>
              <a:avLst/>
              <a:gdLst>
                <a:gd name="connsiteX0" fmla="*/ 984758 w 3188298"/>
                <a:gd name="connsiteY0" fmla="*/ 0 h 3873067"/>
                <a:gd name="connsiteX1" fmla="*/ 3188298 w 3188298"/>
                <a:gd name="connsiteY1" fmla="*/ 0 h 3873067"/>
                <a:gd name="connsiteX2" fmla="*/ 2203540 w 3188298"/>
                <a:gd name="connsiteY2" fmla="*/ 3873067 h 3873067"/>
                <a:gd name="connsiteX3" fmla="*/ 0 w 3188298"/>
                <a:gd name="connsiteY3" fmla="*/ 3873067 h 3873067"/>
                <a:gd name="connsiteX4" fmla="*/ 984758 w 318829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8298" h="3873067">
                  <a:moveTo>
                    <a:pt x="984758" y="0"/>
                  </a:moveTo>
                  <a:lnTo>
                    <a:pt x="3188298" y="0"/>
                  </a:lnTo>
                  <a:lnTo>
                    <a:pt x="220354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FF0000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2369127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707961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046795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8474" y="5374614"/>
            <a:ext cx="20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 smtClean="0">
                <a:latin typeface="Century Gothic" panose="020B0502020202020204" pitchFamily="34" charset="0"/>
                <a:ea typeface="Verdana" panose="020B0604030504040204" pitchFamily="34" charset="0"/>
              </a:rPr>
              <a:t>SCRUM TRAINER</a:t>
            </a:r>
            <a:endParaRPr lang="en-US" sz="1800" b="1" dirty="0"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8474" y="6024290"/>
            <a:ext cx="205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Ivan Ivanov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529965" y="5371907"/>
            <a:ext cx="205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 smtClean="0">
                <a:latin typeface="Century Gothic" panose="020B0502020202020204" pitchFamily="34" charset="0"/>
                <a:ea typeface="Verdana" panose="020B0604030504040204" pitchFamily="34" charset="0"/>
              </a:rPr>
              <a:t>FRONTEND DEVELOPER</a:t>
            </a:r>
            <a:endParaRPr lang="en-US" sz="1800" b="1" dirty="0"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04650" y="6024290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Valeria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Vulchanova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56141" y="5320289"/>
            <a:ext cx="205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 smtClean="0">
                <a:latin typeface="Century Gothic" panose="020B0502020202020204" pitchFamily="34" charset="0"/>
                <a:ea typeface="Verdana" panose="020B0604030504040204" pitchFamily="34" charset="0"/>
              </a:rPr>
              <a:t>BACKEND DEVELOPER</a:t>
            </a:r>
            <a:endParaRPr lang="en-US" sz="1800" b="1" dirty="0"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32765" y="5371907"/>
            <a:ext cx="20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 smtClean="0">
                <a:latin typeface="Century Gothic" panose="020B0502020202020204" pitchFamily="34" charset="0"/>
                <a:ea typeface="Verdana" panose="020B0604030504040204" pitchFamily="34" charset="0"/>
              </a:rPr>
              <a:t>DESIGNER</a:t>
            </a:r>
            <a:endParaRPr lang="en-US" sz="1800" b="1" dirty="0"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56141" y="6027325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Desislava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Peeva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32765" y="6018238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Teodor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Despotov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60" y="1288473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4057704" y="1947210"/>
            <a:ext cx="2618969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n-US" b="1" i="1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3846432" y="4380812"/>
            <a:ext cx="3041511" cy="653583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Idea</a:t>
            </a:r>
            <a:r>
              <a:rPr lang="de-DE" dirty="0" smtClean="0"/>
              <a:t>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4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43;p23"/>
          <p:cNvCxnSpPr/>
          <p:nvPr/>
        </p:nvCxnSpPr>
        <p:spPr>
          <a:xfrm flipV="1">
            <a:off x="5340927" y="1037026"/>
            <a:ext cx="4547758" cy="94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861"/>
            <a:ext cx="5191125" cy="4362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67733" y="1319929"/>
            <a:ext cx="53435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game is for students from 5th to 7th grade and the idea of ​​the game is to make learning math fun and interesting through educational games.</a:t>
            </a:r>
          </a:p>
        </p:txBody>
      </p:sp>
      <p:cxnSp>
        <p:nvCxnSpPr>
          <p:cNvPr id="123" name="Google Shape;143;p23"/>
          <p:cNvCxnSpPr/>
          <p:nvPr/>
        </p:nvCxnSpPr>
        <p:spPr>
          <a:xfrm flipV="1">
            <a:off x="5340927" y="6145388"/>
            <a:ext cx="4547758" cy="94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60" y="1288473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3952066" y="1957601"/>
            <a:ext cx="2830241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 smtClean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n-US"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3846430" y="4351193"/>
            <a:ext cx="3041511" cy="137679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Used Programs</a:t>
            </a:r>
            <a:r>
              <a:rPr lang="de-DE" dirty="0" smtClean="0"/>
              <a:t>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4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389425" y="632100"/>
            <a:ext cx="9926800" cy="62439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23"/>
          <p:cNvGrpSpPr/>
          <p:nvPr/>
        </p:nvGrpSpPr>
        <p:grpSpPr>
          <a:xfrm>
            <a:off x="1517195" y="1505350"/>
            <a:ext cx="547411" cy="500150"/>
            <a:chOff x="-40745125" y="3632900"/>
            <a:chExt cx="318225" cy="289875"/>
          </a:xfrm>
        </p:grpSpPr>
        <p:sp>
          <p:nvSpPr>
            <p:cNvPr id="134" name="Google Shape;134;p2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4159893" y="6876000"/>
            <a:ext cx="2358737" cy="22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ectangle 41"/>
          <p:cNvSpPr/>
          <p:nvPr/>
        </p:nvSpPr>
        <p:spPr>
          <a:xfrm>
            <a:off x="4159893" y="381060"/>
            <a:ext cx="2358737" cy="22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65" y="2218802"/>
            <a:ext cx="1904192" cy="1697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09" y="2065987"/>
            <a:ext cx="1966337" cy="1966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04" y="1787320"/>
            <a:ext cx="3288083" cy="2466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8" y="2498911"/>
            <a:ext cx="1042880" cy="104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94" y="2312307"/>
            <a:ext cx="1599067" cy="159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60" y="3124443"/>
            <a:ext cx="3320294" cy="332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98" y="3854940"/>
            <a:ext cx="3318112" cy="18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74" y="3992098"/>
            <a:ext cx="1584984" cy="1584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60" y="398449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ctrTitle"/>
          </p:nvPr>
        </p:nvSpPr>
        <p:spPr>
          <a:xfrm>
            <a:off x="919862" y="2115637"/>
            <a:ext cx="8852088" cy="3100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 smtClean="0">
                <a:latin typeface="Merriweather"/>
                <a:ea typeface="Merriweather"/>
                <a:cs typeface="Merriweather"/>
                <a:sym typeface="Merriweather"/>
              </a:rPr>
              <a:t>Let’s jump to the project!</a:t>
            </a:r>
            <a:endParaRPr sz="8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3563" y="5018567"/>
            <a:ext cx="4423144" cy="74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ercolor Thesis Defense Program Brochure by Slidesgo">
  <a:themeElements>
    <a:clrScheme name="Simple Light">
      <a:dk1>
        <a:srgbClr val="5E8E9D"/>
      </a:dk1>
      <a:lt1>
        <a:srgbClr val="FFFFFF"/>
      </a:lt1>
      <a:dk2>
        <a:srgbClr val="85BAC1"/>
      </a:dk2>
      <a:lt2>
        <a:srgbClr val="DCEFF1"/>
      </a:lt2>
      <a:accent1>
        <a:srgbClr val="41657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E8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67</Words>
  <Application>Microsoft Office PowerPoint</Application>
  <PresentationFormat>Custom</PresentationFormat>
  <Paragraphs>19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Merriweather</vt:lpstr>
      <vt:lpstr>Arial</vt:lpstr>
      <vt:lpstr>Roboto</vt:lpstr>
      <vt:lpstr>Century Gothic</vt:lpstr>
      <vt:lpstr>Fira Sans Condensed Medium</vt:lpstr>
      <vt:lpstr>Merriweather Sans</vt:lpstr>
      <vt:lpstr>Open Sans</vt:lpstr>
      <vt:lpstr>Verdana</vt:lpstr>
      <vt:lpstr>Watercolor Thesis Defense Program Brochure by Slidesgo</vt:lpstr>
      <vt:lpstr>PixelStorm GAME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jump 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PixelStorm GAME</dc:title>
  <dc:creator>user</dc:creator>
  <cp:lastModifiedBy>Десислава Валентинова Пеева</cp:lastModifiedBy>
  <cp:revision>32</cp:revision>
  <dcterms:modified xsi:type="dcterms:W3CDTF">2024-11-13T22:05:51Z</dcterms:modified>
</cp:coreProperties>
</file>